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32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BDE15-9A82-50B9-71A9-5779C5863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AF4F3-AD7C-070B-EAFA-F8CCF241DE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EB9D9-5E84-594B-616B-FFF0BC943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4E2A5-8E6A-397A-894F-1B3712DFA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FD347-5423-5334-9A84-A12FB7E1B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80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7DAFA-9899-F7AC-8DCE-09C75ADEE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5DBB6A-DBB3-72E7-5795-F8D7BC1AA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6F5DF-8363-1FD7-07D5-6C1EEAEE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66766-6D46-4BCF-6A6A-6779DCD2C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EF053-F068-B648-EA16-93D95193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297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A946BC-19CB-05CD-BE6B-C33B560A40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FDC241-819B-EDF1-0D61-140F70252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8174F-10B1-E35C-56A2-7D82368F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2E7E3-D10C-92FC-CD48-B80E1D7A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29B51-4FA9-74E3-D1B5-F186E10E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358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BFBB4-333E-B409-0DE2-E36A2AFA9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7B87B-C81C-0BAB-3CD4-3CB26EF19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D90E-250E-F326-7502-BF9E3BDB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33178-A754-AAFB-633C-6C763340D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23B8A-5319-030D-246A-E41CA7ABE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051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0521-0A9A-F69A-E729-D5A13584D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E8F71-469D-F6D8-5637-76AA2FABE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56A90-4DD9-EEF6-0F44-5C6AF6CBF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271A4-B934-D943-2FC1-C592595E2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BA667-B47B-15D1-D438-C0287F6B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612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A723-45C4-21F0-C215-F4C1B4074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C4990-1B39-67F4-879E-8097F387B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714D8-D01C-EF0D-DC6A-CCBBFDE7C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973E6-4FEF-899B-4944-43D16161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29D57-C9DB-D71F-DE21-E8E5C199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F992FA-1D33-FEEB-F8A0-3E8FB1C23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554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303F2-4BA9-CEB0-433C-93057613D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1E930-7A1D-5CA6-64AD-64256188F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A3CB08-93A6-0B50-7628-1C4B976D4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1B9348-9360-1F37-83E8-2B89F9F0D7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4CC104-00F7-7016-8D89-28420FE13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EA3EB1-6CF5-92FF-D0A3-B5EE8DF8F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6E2C26-87DC-706B-32B2-6BBCBCA7D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71A349-AF54-40CF-D914-A46B1E0AC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263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85F3-C641-6AAC-886F-1C3A7421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BFA445-D051-B96C-5CD3-6B0D2464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2B726-3276-25FB-F286-95E076EBD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F4C612-9E5F-96D2-ED2D-894537ABB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302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4BC652-3518-F0CB-450C-97D1C76E0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AEFD2D-73DB-5A6A-149F-99A40117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7A8CF9-64FF-20AE-2204-1136271EC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366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67F06-1AA8-3928-48A1-ADB1E7FB3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C6911-4130-F2BD-5602-90DD65ED9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1D018A-CBD6-E37F-E736-3AE1454C5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B18B0-AF7F-F789-6D8B-970CEB1F4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D07E5-3CE2-725B-BA5B-39131951E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F88ED-3BBD-46F1-1F5C-96A02E6B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887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D6767-B2C5-F0C7-EA98-59766F44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3799D7-44A5-6468-E5ED-949E7D476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FA457-682D-225C-755C-E2D90F697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2296A-4DD1-0F94-43F7-C9AC869C2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9E9F5C-C78C-59B5-236F-E9BAD33B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0E90B-F10C-F0AA-FC7F-32D0A27EF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311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41BEC5-B85F-8291-BDB4-442B24436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FEFB8-D0CB-15C3-ACA4-246332082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FCC01-1F8D-AA78-728E-8D0E3A355C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2F9EDA-799B-4D81-94AE-F8A247D23BB9}" type="datetimeFigureOut">
              <a:rPr lang="en-CA" smtClean="0"/>
              <a:t>2024-12-13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A8DA4-BB1D-66D2-6F21-0904DDD67F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F2AF3-00AE-293A-3511-9FCF0013EF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748F49-E34D-4E6D-ADF9-BA0654D49E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72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0233B6-A395-21F8-6BA6-F57252B2DA57}"/>
              </a:ext>
            </a:extLst>
          </p:cNvPr>
          <p:cNvSpPr txBox="1"/>
          <p:nvPr/>
        </p:nvSpPr>
        <p:spPr>
          <a:xfrm>
            <a:off x="1651000" y="635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interacting in a diverse environment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8D77CE-1330-4597-4C4B-20641B280FC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3B448DD-3068-2186-27CE-A938163F3AFC}"/>
              </a:ext>
            </a:extLst>
          </p:cNvPr>
          <p:cNvSpPr txBox="1"/>
          <p:nvPr/>
        </p:nvSpPr>
        <p:spPr>
          <a:xfrm>
            <a:off x="1016000" y="24638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34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D3F968-96D9-96C4-7604-C7D7B2D86D36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'interacting in a diverse environment'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3A8195-4550-4821-2625-8C520DEA54D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86C42F-9AE3-F8E3-AE86-E2D8DD9F8B93}"/>
              </a:ext>
            </a:extLst>
          </p:cNvPr>
          <p:cNvSpPr txBox="1"/>
          <p:nvPr/>
        </p:nvSpPr>
        <p:spPr>
          <a:xfrm>
            <a:off x="1016000" y="3013502"/>
            <a:ext cx="10160000" cy="830997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2 ranked correlations linked to 'interacting in a diverse environment'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3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9F60D86-0550-EAE7-4ACD-183395036428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interacting in a diverse environment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(D8 Preparedness)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D03BD2C-7221-F89F-4F40-5BB24EB9EE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9ADB45-B862-B6F7-BBEF-51E86F658B48}"/>
              </a:ext>
            </a:extLst>
          </p:cNvPr>
          <p:cNvSpPr txBox="1"/>
          <p:nvPr/>
        </p:nvSpPr>
        <p:spPr>
          <a:xfrm>
            <a:off x="1016000" y="42672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33 other measures ranked below these 2 in terms of their correlation with 'interacting in a diverse environment'.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943E4D-C13E-A1F6-188E-90A486CE3D1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79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6710AB2-DB1B-72FC-A797-27E86C0B32D6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C569978-2EA2-DD63-DCE9-B3E411646595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80FCA5-84F6-29F2-D681-803D5C84607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1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3</cp:revision>
  <dcterms:created xsi:type="dcterms:W3CDTF">2024-12-14T00:14:28Z</dcterms:created>
  <dcterms:modified xsi:type="dcterms:W3CDTF">2024-12-14T00:14:46Z</dcterms:modified>
</cp:coreProperties>
</file>