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59" r:id="rId3"/>
    <p:sldId id="267" r:id="rId4"/>
    <p:sldId id="268" r:id="rId5"/>
    <p:sldId id="269" r:id="rId6"/>
    <p:sldId id="270" r:id="rId7"/>
    <p:sldId id="271" r:id="rId8"/>
    <p:sldId id="274" r:id="rId9"/>
    <p:sldId id="277" r:id="rId10"/>
    <p:sldId id="284" r:id="rId11"/>
    <p:sldId id="286" r:id="rId12"/>
    <p:sldId id="288" r:id="rId13"/>
    <p:sldId id="289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86"/>
    <p:restoredTop sz="90496" autoAdjust="0"/>
  </p:normalViewPr>
  <p:slideViewPr>
    <p:cSldViewPr snapToGrid="0">
      <p:cViewPr varScale="1">
        <p:scale>
          <a:sx n="88" d="100"/>
          <a:sy n="8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AA94D-9DF2-43EA-83B8-99A0C2DB70AE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14805-6B7C-45C4-AFFA-25F29B69F7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13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 race vs GI,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 race vs SO,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race vs politics,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 EO vs GI,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 EO vs SO,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EO vs politics,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 religion vs GI,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</a:t>
            </a:r>
            <a:r>
              <a:rPr lang="en-CA" i="1" dirty="0"/>
              <a:t> </a:t>
            </a:r>
            <a:r>
              <a:rPr lang="en-CA" i="0" dirty="0"/>
              <a:t>religion vs SO,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 GI vs politics,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</a:t>
            </a:r>
            <a:r>
              <a:rPr lang="en-CA" i="1" dirty="0"/>
              <a:t> </a:t>
            </a:r>
            <a:r>
              <a:rPr lang="en-CA" i="0" dirty="0"/>
              <a:t>for GI vs SES,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 SO vs politics,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 for SO vs SES,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politics vs SES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908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Race (vs GI, SO)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320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Race (vs GI, SO), GI vs Politics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711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Race (vs GI, SO), EO (vs GI, SO), Religion (vs GI, SO), SO vs Politics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714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Race vs SO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8425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all others, EO vs all others, Religion (vs GI, SO), GI  (vs politics, SES), SO (vs politics,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693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religion, EO vs all others, Religion (vs GI, SO), GI vs SES, SO vs 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767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EO, religion, politics, SES), Religion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7567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religion, SO, politics, SES), EO (vs SO, SES), religion (vs SO, SES), GI vs all others, SO (vs Politics,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8543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all others, EO (vs GI, SES), Religion vs GI, GI (vs Politics, SES), SO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2568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Religion, GI, SO), Politics vs all others, SES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52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race vs GI,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race vs SO,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race vs politics,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race vs SES,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EO vs GI,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EO vs SO, </a:t>
            </a:r>
            <a:r>
              <a:rPr lang="en-CA" i="1" dirty="0"/>
              <a:t>Yes </a:t>
            </a:r>
            <a:r>
              <a:rPr lang="en-CA" i="0" dirty="0"/>
              <a:t>for EO vs SES,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religion vs GI,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religion vs SO,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religion vs SES,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GI vs SO,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GI vs politics,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GI vs SES,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SO vs politics,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SO vs SES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52027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all others, SES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943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&lt;13.3% </a:t>
            </a:r>
            <a:r>
              <a:rPr lang="en-CA" i="0" dirty="0"/>
              <a:t>for race vs religion,</a:t>
            </a:r>
            <a:r>
              <a:rPr lang="en-CA" i="1" dirty="0"/>
              <a:t>13.3-17.7%</a:t>
            </a:r>
            <a:r>
              <a:rPr lang="en-CA" i="0" dirty="0"/>
              <a:t> and </a:t>
            </a:r>
            <a:r>
              <a:rPr lang="en-CA" i="1" dirty="0"/>
              <a:t>17.8%+ </a:t>
            </a:r>
            <a:r>
              <a:rPr lang="en-CA" i="0" dirty="0"/>
              <a:t>for race vs GI, </a:t>
            </a:r>
            <a:r>
              <a:rPr lang="en-CA" i="1" dirty="0"/>
              <a:t>&lt;13.3% </a:t>
            </a:r>
            <a:r>
              <a:rPr lang="en-CA" i="0" dirty="0"/>
              <a:t>and </a:t>
            </a:r>
            <a:r>
              <a:rPr lang="en-CA" i="1" dirty="0"/>
              <a:t>13.3-17.7% </a:t>
            </a:r>
            <a:r>
              <a:rPr lang="en-CA" i="0" dirty="0"/>
              <a:t>for race vs SO, </a:t>
            </a:r>
            <a:r>
              <a:rPr lang="en-CA" i="1" dirty="0"/>
              <a:t>&lt;13.3% </a:t>
            </a:r>
            <a:r>
              <a:rPr lang="en-CA" i="0" dirty="0"/>
              <a:t>and </a:t>
            </a:r>
            <a:r>
              <a:rPr lang="en-CA" i="1" dirty="0"/>
              <a:t>17.8%+ </a:t>
            </a:r>
            <a:r>
              <a:rPr lang="en-CA" i="0" dirty="0"/>
              <a:t>for EO vs religion, </a:t>
            </a:r>
            <a:r>
              <a:rPr lang="en-CA" i="1" dirty="0"/>
              <a:t>&lt;13.3% </a:t>
            </a:r>
            <a:r>
              <a:rPr lang="en-CA" i="0" dirty="0"/>
              <a:t>and </a:t>
            </a:r>
            <a:r>
              <a:rPr lang="en-CA" i="1" dirty="0"/>
              <a:t>13.3-17.7%</a:t>
            </a:r>
            <a:r>
              <a:rPr lang="en-CA" i="0" dirty="0"/>
              <a:t> for EO vs GI, </a:t>
            </a:r>
            <a:r>
              <a:rPr lang="en-CA" i="1" dirty="0"/>
              <a:t>&lt;13.3% </a:t>
            </a:r>
            <a:r>
              <a:rPr lang="en-CA" i="0" dirty="0"/>
              <a:t>and </a:t>
            </a:r>
            <a:r>
              <a:rPr lang="en-CA" i="1" dirty="0"/>
              <a:t>17.8%+ </a:t>
            </a:r>
            <a:r>
              <a:rPr lang="en-CA" i="0" dirty="0"/>
              <a:t>for EO vs SO, </a:t>
            </a:r>
            <a:r>
              <a:rPr lang="en-CA" i="1" dirty="0"/>
              <a:t>17.8%+ </a:t>
            </a:r>
            <a:r>
              <a:rPr lang="en-CA" i="0" dirty="0"/>
              <a:t>for religion vs GI, </a:t>
            </a:r>
            <a:r>
              <a:rPr lang="en-CA" i="1" dirty="0"/>
              <a:t>&lt;13.3% </a:t>
            </a:r>
            <a:r>
              <a:rPr lang="en-CA" i="0" dirty="0"/>
              <a:t>and </a:t>
            </a:r>
            <a:r>
              <a:rPr lang="en-CA" i="1" dirty="0"/>
              <a:t>17.8%+ </a:t>
            </a:r>
            <a:r>
              <a:rPr lang="en-CA" i="0" dirty="0"/>
              <a:t>for religion vs politics, </a:t>
            </a:r>
            <a:r>
              <a:rPr lang="en-CA" i="1" dirty="0"/>
              <a:t>17.8%+ </a:t>
            </a:r>
            <a:r>
              <a:rPr lang="en-CA" i="0" dirty="0"/>
              <a:t>for GI vs SO, </a:t>
            </a:r>
            <a:r>
              <a:rPr lang="en-CA" i="1" dirty="0"/>
              <a:t>&lt;13.3% </a:t>
            </a:r>
            <a:r>
              <a:rPr lang="en-CA" i="0" dirty="0"/>
              <a:t>and </a:t>
            </a:r>
            <a:r>
              <a:rPr lang="en-CA" i="1" dirty="0"/>
              <a:t>17.8%+ </a:t>
            </a:r>
            <a:r>
              <a:rPr lang="en-CA" i="0" dirty="0"/>
              <a:t>for SO vs politics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02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GI, SO)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791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Race (vs GI, SO)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2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Race (vs GI, SO)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710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Politics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40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192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831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Politics, EO vs Politics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14805-6B7C-45C4-AFFA-25F29B69F76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881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43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023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64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799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31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06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2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30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31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74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17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94FF2-2FFE-46A5-9E5E-1AC0E1DE2FA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5F64-73FA-41FE-8EFB-4800562AA55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575172-B140-987F-3E2F-EAE38FD1C8DE}"/>
              </a:ext>
            </a:extLst>
          </p:cNvPr>
          <p:cNvSpPr txBox="1"/>
          <p:nvPr userDrawn="1"/>
        </p:nvSpPr>
        <p:spPr>
          <a:xfrm>
            <a:off x="341757" y="455676"/>
            <a:ext cx="283628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 dirty="0">
                <a:latin typeface="Arial" panose="020B0604020202020204" pitchFamily="34" charset="0"/>
              </a:rPr>
              <a:t>Types of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367680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B93E74-00CB-645E-E2C8-6D87CFE40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22138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494E2A-5048-51F2-F77D-17C4FFBAE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66431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ACEA7B-DFBB-DB18-8B14-E6A644B66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1842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51B826-4754-F7EA-5762-D61EABB90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11714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7C9B8C-1CDD-6F9E-C111-AB694CF41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28947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410294-7920-FB1E-E6EF-256C865BD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2553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8018A5-30D1-8E68-78D7-F27ED93F0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79258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AD6A3F-5AD0-06E4-DE4D-620C0F5FC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4760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405D5D-7BB8-2301-C021-4ECB443A7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3710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F62FE0-2549-D003-1EFC-29DA46202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82413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DA12EC-7F45-1912-1C01-D7505E68F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2547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25F85D-CD41-E573-1C47-9CC096E23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9609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FBCCE3-1BA3-93A7-88DE-D70DE56FF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7902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AB122A-6052-E41E-6621-918B11784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587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A1F922-0A1D-0135-00CB-38951BBF9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2048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B4BE9E-0C71-AE7F-85EB-314514728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0347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44DEE9-F726-10BD-13F5-C1A900E32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1171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FBCA72-02E9-2031-D145-F01CA6820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4893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C0BC22-437B-6359-4C86-727F0D56A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5422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A2D2FA-1CA0-67F6-2330-CC37F5719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320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9B6D8D-C91D-7A2D-ED53-CC20DA22F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3647931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168</TotalTime>
  <Words>607</Words>
  <Application>Microsoft Office PowerPoint</Application>
  <PresentationFormat>On-screen Show (4:3)</PresentationFormat>
  <Paragraphs>43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12</cp:revision>
  <dcterms:created xsi:type="dcterms:W3CDTF">2022-12-12T21:52:56Z</dcterms:created>
  <dcterms:modified xsi:type="dcterms:W3CDTF">2022-12-18T20:10:09Z</dcterms:modified>
</cp:coreProperties>
</file>