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209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FDF2-F1D8-46F0-8FFF-6470CC7EA49D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A513-813C-4FAC-9156-852961AD45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7796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FDF2-F1D8-46F0-8FFF-6470CC7EA49D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A513-813C-4FAC-9156-852961AD45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275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FDF2-F1D8-46F0-8FFF-6470CC7EA49D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A513-813C-4FAC-9156-852961AD45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720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FDF2-F1D8-46F0-8FFF-6470CC7EA49D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A513-813C-4FAC-9156-852961AD45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6428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FDF2-F1D8-46F0-8FFF-6470CC7EA49D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A513-813C-4FAC-9156-852961AD45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9018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FDF2-F1D8-46F0-8FFF-6470CC7EA49D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A513-813C-4FAC-9156-852961AD45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926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FDF2-F1D8-46F0-8FFF-6470CC7EA49D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A513-813C-4FAC-9156-852961AD45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889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FDF2-F1D8-46F0-8FFF-6470CC7EA49D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A513-813C-4FAC-9156-852961AD45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4188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FDF2-F1D8-46F0-8FFF-6470CC7EA49D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A513-813C-4FAC-9156-852961AD45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5184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FDF2-F1D8-46F0-8FFF-6470CC7EA49D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A513-813C-4FAC-9156-852961AD45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6959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FDF2-F1D8-46F0-8FFF-6470CC7EA49D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A513-813C-4FAC-9156-852961AD45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826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EFDF2-F1D8-46F0-8FFF-6470CC7EA49D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5A513-813C-4FAC-9156-852961AD4550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669EDF-F7AC-177F-33F5-F24B67FA6895}"/>
              </a:ext>
            </a:extLst>
          </p:cNvPr>
          <p:cNvSpPr txBox="1"/>
          <p:nvPr userDrawn="1"/>
        </p:nvSpPr>
        <p:spPr>
          <a:xfrm>
            <a:off x="341757" y="455676"/>
            <a:ext cx="2295821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Completion Period</a:t>
            </a:r>
          </a:p>
        </p:txBody>
      </p:sp>
    </p:spTree>
    <p:extLst>
      <p:ext uri="{BB962C8B-B14F-4D97-AF65-F5344CB8AC3E}">
        <p14:creationId xmlns:p14="http://schemas.microsoft.com/office/powerpoint/2010/main" val="378671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80820C-C172-F03D-30F9-0B3D0DA58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82156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AEEF467-D439-9268-CACC-467B9D12B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42390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7FCD19-C121-7030-5FF2-8DB25AC4A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97311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376CE6-D183-B4F9-FDAE-32AE88353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97275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B77A80C-B126-6B97-E428-251BF19D6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84954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B64013-8605-6BE1-A7FC-A5DC68FF2C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44795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F4A5C79-17A0-2E09-648E-35D3BD317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50399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4D36E1-27BF-D1CD-9518-E2B31269CB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07784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22E99E-22E9-765B-99BF-C93912722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13364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1FA9AE-1A2D-E13C-BFDA-0EE998CCE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85187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FCB36E8-F911-B907-8E7F-E6F16FA81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08297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B1EE5AA-AF2B-DEE2-03D1-18487EE59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19587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31712BF-0B9B-B1BA-A048-1674E2BB0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618399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814702-6F08-1DB4-B0CF-D94C70A01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39937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C3A6EA4-3116-B584-0E34-FF456483F9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286076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D00191-DDBF-7AEB-9DD5-397E7C3CC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279769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31B08A-B4A6-114D-3E54-D51D063E2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03864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2E2A3EC-C33A-544A-952F-ACEB685133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19874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BC1105-B37E-CB00-D764-17D8067C4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104413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4885078-4BB0-218B-BC49-0A370F5DE3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225045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58DA03-33CF-4C92-D6AD-43C6CC947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248349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E720878-7412-C465-33D4-053AD698DA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82771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0F1F52E-56EA-1F60-45B1-25E7D05697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526894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F1EAA4F-B6E5-77E4-3350-9C6DBD8E7F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801883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9D6A0A8-132B-F744-D15F-B05143F960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581748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EF1499-02EA-2C79-ADED-020F2D9CAD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807581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DCA77-5CBE-61F7-4EB9-FFDE8D648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34412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7B6096-6A58-F997-3B42-E16F659068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647300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ADEC3F-447F-93C8-BF5D-39F4ADF37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39893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2679ABD-60E3-D23C-D4D9-0E3B3504D0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645502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8BCE65-72E2-2F94-22DF-B63E122A8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62262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8DC0CF-1F6B-714B-5988-1158892FB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745282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4003457-5A49-CFFB-DED9-25AD23A969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31709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C5B668-0BBA-2A59-698D-921E2858E9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971674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72C70C-D904-152F-ED93-2B4E63B19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478137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A16216C-CD21-92C1-3D3E-703AC59DF9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06671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A4048E-789F-02F1-6869-50432DE9E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1508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BA930B6-C468-FAC3-F3EE-99F210AE6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289806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21DE703-189E-2A5C-9B61-D27E9970F9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978004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50533D6-899E-A36B-80B5-377130E4F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822805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6B570FB-F9A4-BD38-42A5-CA1EFEE6AA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272049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B46122-FE56-7B6F-DF67-02ECDBE15D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818124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1F9839-FB57-C3D2-6CC6-3838283078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782644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F84520-F32C-8439-5F87-1A9476774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663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F036F9B-919E-B7FD-35F7-936B0976E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261456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5D63A2F-31C8-ADF8-A73F-D171969105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92042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68F1910-D6CD-7452-D6E6-CA507B29E7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985678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8087735-07D7-6ECF-E95D-77C1C310A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094808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E21443A-378D-FA04-3A82-0A5E530E0C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9016684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31DB9A-7621-8DB9-976A-F27A6FFF6F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9129820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8909CC-F816-3A9F-8901-D7DA7DF0C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27743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BB9364-07D5-BCC8-11EE-06BE226A47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33262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B70EC60-CBC8-BD57-7485-71A1009107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80788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9ABAC24-6AB3-9830-4E3C-A257C5E4C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17305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DFA0F66-DE33-0B9D-F555-C8BF0B86D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6520262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4</TotalTime>
  <Words>0</Words>
  <Application>Microsoft Office PowerPoint</Application>
  <PresentationFormat>On-screen Show (4:3)</PresentationFormat>
  <Paragraphs>0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9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Graham</dc:creator>
  <cp:lastModifiedBy>Kevin Graham</cp:lastModifiedBy>
  <cp:revision>3</cp:revision>
  <dcterms:created xsi:type="dcterms:W3CDTF">2024-12-09T17:01:33Z</dcterms:created>
  <dcterms:modified xsi:type="dcterms:W3CDTF">2024-12-10T19:35:19Z</dcterms:modified>
</cp:coreProperties>
</file>