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3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924D-7F25-129A-F10C-89833F101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5DAC9-7E7C-9D83-928D-E30786D2D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4A734-F571-199E-E576-78DE35119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8741-A543-7409-D7C0-17D8DCA6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032F9-853E-C919-6514-931ED264B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651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169E4-2EA3-743E-E088-F97982EB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38933-94A2-EC3B-9314-8AF8FB8A6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308AA-1EF1-81B5-D0E8-733F0C7B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882B-07AA-CC57-4D61-B6F56338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701DB-5C27-4D53-E727-51BD17FD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9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0CA7E-2569-E2BB-EF3B-2E70FC71B1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AD1C2-CF37-8AFE-7DE2-7F6B36498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4B828-E9B9-29B3-C5FF-EC0A1B52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76540-C3E7-EAF1-8B78-2088F846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23271-633E-FDF0-514F-2C0C78F5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459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58C9-C449-301D-9F09-47AC30BD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17974-961D-211A-22E9-23872FEF6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3E3F6-7BB6-8B5E-A661-247A5641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42378-223A-5CD9-1098-490D92A5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308A6-6279-7FCC-ACD4-368D928D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940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520B-1ADE-540D-23EF-E9EA212B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EFD5F-31C6-09F7-3960-BE4CFE4A8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67392-C5DC-6181-216D-F5A2A5AA3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76667-8F8D-E3E2-AAA7-C48D81F1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FD0B5-8889-5DE0-5883-646A02F6B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160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EAC8-36CB-ACE4-4676-C2AF5622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538E3-7936-63BF-B4F3-9ECAD10D1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E4BAB-98F8-9CEA-4AF0-1842D2FAE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9A784-4DA4-17B7-B78B-90D43EB80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E71A4-BDEE-FA95-FB30-F81A20C2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FBC6B-22C0-518C-92AE-5F5A7D0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049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41AF-AECD-1DFC-DE67-D08DF3C5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DE790-1FEB-4FFD-E08A-00377B3C8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06C21-53E3-85C1-DF0E-C5581557E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05C8E-3BAC-F9C1-3C00-94372102A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478338-0CD7-36E0-ACF1-ED33C351C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65410F-3906-4A4A-6390-8062C33C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27E841-8957-25A2-E36A-02C0729D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C0E958-13BE-09DC-97EF-67D4D332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159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67B5-1EE0-76E9-DFEA-1CD8CD15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1C03DB-D976-F154-7627-486B4139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BC845-BE68-56B8-03F8-31F77976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20560-FEDC-A19E-1924-B00474EF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63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0431C-7FC4-EE0A-B6D3-0169EC2F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E33798-1ADD-5D2F-158D-0E1D9DEE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31FBB-F34F-7FF5-69E6-A4873732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981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F9B8F-5856-67D2-DE2A-BCE55139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90D22-2407-E08D-CC02-5FD872D9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B1160-0CEC-9D2B-B80C-EE5A24446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5D239-3157-C1DE-2D62-F19B574DA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544E9-AD7B-05D5-794C-DED862528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5524D-805F-65D8-CB1A-AFE04E5A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572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6E94-FDFF-643C-0079-C8E3C873F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3094FB-1784-B88B-9E4C-627BC9A26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D91BB-CAB3-5E63-A69A-F9472B0C0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1455A-E796-631E-54D1-302A8824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1BFF0-7DAD-ED5A-DE8E-172F0F0E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8DE08-93AA-A8B1-D65C-126AC18D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258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9A43F-0949-A48A-3439-241CE283A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2CDC1-AF67-E0F5-2F8E-829D8E74A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735B5-852B-CE8A-DEA1-31A66D823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5579DC-A5F9-461E-9B52-A392B972FB4B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B66C6-2B99-1A44-C46C-108FF3E38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4E17-31A1-F316-F60A-66C3FCFB3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9D4AEA-4457-45E3-A8FC-3BF1FAE87A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987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A15C1C-328D-FF72-7B06-64EE68103519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I am enthusiastically involved in out-of-classroom activities.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369F7-A5C6-0A81-DBB6-F8538247A0E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DB133E-8732-35C7-A1EB-F6BF8ED049F0}"/>
              </a:ext>
            </a:extLst>
          </p:cNvPr>
          <p:cNvSpPr txBox="1"/>
          <p:nvPr/>
        </p:nvSpPr>
        <p:spPr>
          <a:xfrm>
            <a:off x="1016000" y="29210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DF4535-9AF8-EC8E-86CE-FA6F5DA8C9FB}"/>
              </a:ext>
            </a:extLst>
          </p:cNvPr>
          <p:cNvSpPr txBox="1"/>
          <p:nvPr/>
        </p:nvSpPr>
        <p:spPr>
          <a:xfrm>
            <a:off x="1651000" y="635000"/>
            <a:ext cx="8890000" cy="14773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'I am enthusiastically involved in out-of-classroom activities'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485A63-51E1-8CB2-045B-1A5C82A46FD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1E019A-77EF-C7FD-04A9-81CFE84E81F4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2 ranked correlations linked to 'I am enthusiastically involved in out-of-classroom activities'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2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8835A-9394-3FAC-515E-E3D57122917F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am enthusiastically involved in out-of-classroom activities.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(C3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F94FE-E713-D096-6BB4-068E0DCFF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027456-31A2-3BC2-7753-1D425A79BE76}"/>
              </a:ext>
            </a:extLst>
          </p:cNvPr>
          <p:cNvSpPr txBox="1"/>
          <p:nvPr/>
        </p:nvSpPr>
        <p:spPr>
          <a:xfrm>
            <a:off x="1016000" y="42672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33 other measures ranked below these 2 in terms of their correlation with 'I am enthusiastically involved in out-of-classroom activities'.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3F03ED-E675-7285-8B4B-20F08DD30DE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61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76C3E1-7081-F2ED-C5E3-0AA28A6D0E29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6FACBF-815F-067D-AA6A-BC3EA68FBDC5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EE8D4A-65F5-DDC3-7593-17575481FE4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0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2024-12-14T00:02:31Z</dcterms:created>
  <dcterms:modified xsi:type="dcterms:W3CDTF">2024-12-14T00:05:14Z</dcterms:modified>
</cp:coreProperties>
</file>