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2" r:id="rId21"/>
    <p:sldId id="283" r:id="rId22"/>
    <p:sldId id="284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202"/>
    <p:restoredTop sz="94687"/>
  </p:normalViewPr>
  <p:slideViewPr>
    <p:cSldViewPr snapToGrid="0">
      <p:cViewPr varScale="1">
        <p:scale>
          <a:sx n="35" d="100"/>
          <a:sy n="35" d="100"/>
        </p:scale>
        <p:origin x="184" y="1672"/>
      </p:cViewPr>
      <p:guideLst/>
    </p:cSldViewPr>
  </p:slideViewPr>
  <p:notesTextViewPr>
    <p:cViewPr>
      <p:scale>
        <a:sx n="1" d="1"/>
        <a:sy n="1" d="1"/>
      </p:scale>
      <p:origin x="0" y="-50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7D07A-5A05-439C-B4F8-E0D558C16458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72B36-A20B-4E67-8B29-3D0B81205B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4591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i="1" dirty="0"/>
              <a:t>Grade 9 </a:t>
            </a:r>
            <a:r>
              <a:rPr lang="en-CA" i="0" dirty="0"/>
              <a:t>and </a:t>
            </a:r>
            <a:r>
              <a:rPr lang="en-CA" i="1" dirty="0"/>
              <a:t>Grade 11</a:t>
            </a:r>
            <a:r>
              <a:rPr lang="en-CA" i="0" dirty="0"/>
              <a:t> for less than 1 hour vs 1-2 hours, </a:t>
            </a:r>
            <a:r>
              <a:rPr lang="en-CA" i="1" dirty="0"/>
              <a:t>Grade 9 </a:t>
            </a:r>
            <a:r>
              <a:rPr lang="en-CA" i="0" dirty="0"/>
              <a:t>and </a:t>
            </a:r>
            <a:r>
              <a:rPr lang="en-CA" i="1" dirty="0"/>
              <a:t>Grade 11</a:t>
            </a:r>
            <a:r>
              <a:rPr lang="en-CA" i="0" dirty="0"/>
              <a:t> and </a:t>
            </a:r>
            <a:r>
              <a:rPr lang="en-CA" i="1" dirty="0"/>
              <a:t>Grade 12 </a:t>
            </a:r>
            <a:r>
              <a:rPr lang="en-CA" i="0" dirty="0"/>
              <a:t>for less than 1 hour vs 2-3 hours, </a:t>
            </a:r>
            <a:r>
              <a:rPr lang="en-CA" i="1" dirty="0"/>
              <a:t>Grade 9 </a:t>
            </a:r>
            <a:r>
              <a:rPr lang="en-CA" i="0" dirty="0"/>
              <a:t>and </a:t>
            </a:r>
            <a:r>
              <a:rPr lang="en-CA" i="1" dirty="0"/>
              <a:t>Grade 11</a:t>
            </a:r>
            <a:r>
              <a:rPr lang="en-CA" i="0" dirty="0"/>
              <a:t> and </a:t>
            </a:r>
            <a:r>
              <a:rPr lang="en-CA" i="1" dirty="0"/>
              <a:t>Grade 12 </a:t>
            </a:r>
            <a:r>
              <a:rPr lang="en-CA" i="0" dirty="0"/>
              <a:t>for less than 1 hour vs 3+ hours, all grades for 1-2 hours vs 2-3 hours, all grades for 1-2 hours vs 3+ hours, </a:t>
            </a:r>
            <a:r>
              <a:rPr lang="en-CA" i="1" dirty="0"/>
              <a:t>Grade 9 </a:t>
            </a:r>
            <a:r>
              <a:rPr lang="en-CA" i="0" dirty="0"/>
              <a:t>and </a:t>
            </a:r>
            <a:r>
              <a:rPr lang="en-CA" i="1" dirty="0"/>
              <a:t>Grade 12 </a:t>
            </a:r>
            <a:r>
              <a:rPr lang="en-CA" i="0" dirty="0"/>
              <a:t>for 2-3 hours vs 3+ hours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779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1-2 hours vs 3+ hours, 2-3 hours vs 3+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5841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1-2 hours, Less than 1 hour vs 2-3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59117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419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1-2 hours, Less than 1 hour vs 2-3 hours, 1-2 hours vs 3+ hours, 2-3 hours vs 3+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99771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1 hour vs 1-2 hours, Less than 1 hour vs 2-3 hours, 1-2 hours vs 3+ hours, 2-3 hours vs 3+ hours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8864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1 hour vs 1-2 hours, Less than 1 hour vs 2-3 hours, 2-3 hours vs 3+ hours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37117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85331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1-2 hours, less than 1 hour vs 2-3 hours, 2-3 hours vs 3+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43174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2-3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71736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1-2 hours, less than 1 hour vs 2-3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0752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i="1" dirty="0"/>
              <a:t>Male </a:t>
            </a:r>
            <a:r>
              <a:rPr lang="en-CA" i="0" dirty="0"/>
              <a:t>and fe</a:t>
            </a:r>
            <a:r>
              <a:rPr lang="en-CA" i="1" dirty="0"/>
              <a:t>male </a:t>
            </a:r>
            <a:r>
              <a:rPr lang="en-CA" i="0" dirty="0"/>
              <a:t>for less than 1 hour vs 1-2 hours, </a:t>
            </a:r>
            <a:r>
              <a:rPr lang="en-CA" i="1" dirty="0"/>
              <a:t>Male </a:t>
            </a:r>
            <a:r>
              <a:rPr lang="en-CA" i="0" dirty="0"/>
              <a:t>and fe</a:t>
            </a:r>
            <a:r>
              <a:rPr lang="en-CA" i="1" dirty="0"/>
              <a:t>male </a:t>
            </a:r>
            <a:r>
              <a:rPr lang="en-CA" i="0" dirty="0"/>
              <a:t>for less than 1 hour vs 2-3 hours, </a:t>
            </a:r>
            <a:r>
              <a:rPr lang="en-CA" i="1" dirty="0"/>
              <a:t>Male </a:t>
            </a:r>
            <a:r>
              <a:rPr lang="en-CA" i="0" dirty="0"/>
              <a:t>and fe</a:t>
            </a:r>
            <a:r>
              <a:rPr lang="en-CA" i="1" dirty="0"/>
              <a:t>male </a:t>
            </a:r>
            <a:r>
              <a:rPr lang="en-CA" i="0" dirty="0"/>
              <a:t>for less than 1 hour vs 3+ hours, </a:t>
            </a:r>
            <a:r>
              <a:rPr lang="en-CA" i="1" dirty="0"/>
              <a:t>Male </a:t>
            </a:r>
            <a:r>
              <a:rPr lang="en-CA" i="0" dirty="0"/>
              <a:t>and fe</a:t>
            </a:r>
            <a:r>
              <a:rPr lang="en-CA" i="1" dirty="0"/>
              <a:t>male </a:t>
            </a:r>
            <a:r>
              <a:rPr lang="en-CA" i="0" dirty="0"/>
              <a:t>and </a:t>
            </a:r>
            <a:r>
              <a:rPr lang="en-CA" i="1" dirty="0"/>
              <a:t>PNTA </a:t>
            </a:r>
            <a:r>
              <a:rPr lang="en-CA" i="0" dirty="0"/>
              <a:t>for 1-2 hours vs 2-3 hours, </a:t>
            </a:r>
            <a:r>
              <a:rPr lang="en-CA" i="1" dirty="0"/>
              <a:t>Male </a:t>
            </a:r>
            <a:r>
              <a:rPr lang="en-CA" i="0" dirty="0"/>
              <a:t>and fe</a:t>
            </a:r>
            <a:r>
              <a:rPr lang="en-CA" i="1" dirty="0"/>
              <a:t>male </a:t>
            </a:r>
            <a:r>
              <a:rPr lang="en-CA" i="0" dirty="0"/>
              <a:t>for 1-2 hours vs 3+ hours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28509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all others, 1-2 hours vs 2-3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02400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2-3 vs 3+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02842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1-2 hours vs 2-3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67879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all others, 2-3 hours vs 3+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39376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1-2 hours vs 3+ hours, 2-3 hours vs 3+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7098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35535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2-3 hours vs 3+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23477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89259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Less than 1 hour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5450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1-2 hours, less than 1 hour vs 2-3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7250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1-2 hours vs 3+ hours, 2-3 hours vs 3+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30425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all others, 1-2 hours vs 2-3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3759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i="0" dirty="0"/>
              <a:t>All combos for less than 1 hour vs 2-3 hours, all combos for less than 1 hour vs 3+ hours, all combos for 1-2 hours vs 2-3 hours, all combos for 1-2 hours vs 3+ hours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3479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i="1" dirty="0"/>
              <a:t>Less than 6 hours </a:t>
            </a:r>
            <a:r>
              <a:rPr lang="en-CA" i="0" dirty="0"/>
              <a:t>and </a:t>
            </a:r>
            <a:r>
              <a:rPr lang="en-CA" i="1" dirty="0"/>
              <a:t>more than 8 hours </a:t>
            </a:r>
            <a:r>
              <a:rPr lang="en-CA" i="0" dirty="0"/>
              <a:t>for less than 1 hour vs 2-3 hours, all combos for less than 1 hour vs 3+ hours, </a:t>
            </a:r>
            <a:r>
              <a:rPr lang="en-CA" i="1" dirty="0"/>
              <a:t>Less than 6 hours </a:t>
            </a:r>
            <a:r>
              <a:rPr lang="en-CA" i="0" dirty="0"/>
              <a:t>and </a:t>
            </a:r>
            <a:r>
              <a:rPr lang="en-CA" i="1" dirty="0"/>
              <a:t>more than 8 hours </a:t>
            </a:r>
            <a:r>
              <a:rPr lang="en-CA" i="0" dirty="0"/>
              <a:t>for 1-2 hours vs 2-3 hours, all combos </a:t>
            </a:r>
            <a:r>
              <a:rPr lang="en-CA" i="0"/>
              <a:t>for 1-2 hours vs 3+ hours, all combos for 2-3 hours vs 3+ hours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0162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hours vs 1-2 hours, 1-2 hours vs 3+ hours, 2-3 hours vs 3+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5436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447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than 1 hour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5410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1-2 hours vs 2-3 hours, 3+ hours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72B36-A20B-4E67-8B29-3D0B81205B6F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9943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9E45-F7F2-48D2-B65B-25F0FA39D9D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AA4E-BE7C-4B67-9F1B-2A3B1FA1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968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9E45-F7F2-48D2-B65B-25F0FA39D9D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AA4E-BE7C-4B67-9F1B-2A3B1FA1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855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9E45-F7F2-48D2-B65B-25F0FA39D9D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AA4E-BE7C-4B67-9F1B-2A3B1FA1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608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9E45-F7F2-48D2-B65B-25F0FA39D9D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AA4E-BE7C-4B67-9F1B-2A3B1FA1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004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9E45-F7F2-48D2-B65B-25F0FA39D9D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AA4E-BE7C-4B67-9F1B-2A3B1FA1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805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9E45-F7F2-48D2-B65B-25F0FA39D9D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AA4E-BE7C-4B67-9F1B-2A3B1FA1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082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9E45-F7F2-48D2-B65B-25F0FA39D9D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AA4E-BE7C-4B67-9F1B-2A3B1FA1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744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9E45-F7F2-48D2-B65B-25F0FA39D9D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AA4E-BE7C-4B67-9F1B-2A3B1FA1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930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9E45-F7F2-48D2-B65B-25F0FA39D9D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AA4E-BE7C-4B67-9F1B-2A3B1FA1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713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9E45-F7F2-48D2-B65B-25F0FA39D9D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AA4E-BE7C-4B67-9F1B-2A3B1FA1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295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9E45-F7F2-48D2-B65B-25F0FA39D9D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AA4E-BE7C-4B67-9F1B-2A3B1FA15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1525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19E45-F7F2-48D2-B65B-25F0FA39D9D4}" type="datetimeFigureOut">
              <a:rPr lang="en-CA" smtClean="0"/>
              <a:t>2022-12-15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BAA4E-BE7C-4B67-9F1B-2A3B1FA15935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169464-FC6A-069D-7161-B4587040AD52}"/>
              </a:ext>
            </a:extLst>
          </p:cNvPr>
          <p:cNvSpPr txBox="1"/>
          <p:nvPr userDrawn="1"/>
        </p:nvSpPr>
        <p:spPr>
          <a:xfrm>
            <a:off x="341757" y="455676"/>
            <a:ext cx="452880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000">
                <a:latin typeface="Arial" panose="020B0604020202020204" pitchFamily="34" charset="0"/>
              </a:rPr>
              <a:t>Number of Hours Spent on Homework</a:t>
            </a:r>
            <a:endParaRPr lang="en-CA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62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130D92-8BD1-CB7B-F107-280024646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15317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54D1B9-BF71-CEF5-63F8-DA2248D8B5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50993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155508-CD3D-EAA4-6789-5ACC6CB796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46648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00F2C4-46E5-745C-24C0-D119A02DAD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25908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2DBA1D-506B-C523-F3EB-B932870785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60538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645580-12FD-8491-AC0F-005DC63B6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63581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723414-A547-2AF8-1819-99DD47C037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35679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E12B49-0C37-8477-CEA7-2BA4E21C3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3746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A745A6-EB6E-1943-5579-AD61739CA8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40563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18D536-EEF2-1363-BCDF-D75E9313B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34576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4CDE06-6CA2-D0D6-2F16-3465A3C120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79926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361A4D-1DBA-7067-6B9E-60D7C6D9C9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62686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66FE3D-2623-EED3-E928-2B135A884D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56495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A54F53-2C0E-79DF-93B8-66A8FBB3E0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95374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EB53939-8154-6F29-8B24-8A0F78F9A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75367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E8EF64-F226-2010-A417-D2FF0D7378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211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BAF68C1-A644-FD11-4058-EE46A83477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530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841343-BC74-8769-A3AD-8F838E8BB3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393884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6D9D01-9530-89CF-02BE-8A8CA3171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158188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477A12-0AB8-FEEA-4221-3B7AF824FD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186447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8FD136-AE9C-5412-00DA-C76CDBCCF6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608943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2B2EF2-9E7D-2CB0-627D-B2C99D5945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38252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0762C8-479B-8705-30A7-29515F81AC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033241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6022B8-DF97-F253-E773-F0F18718FF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64206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62D6A6B-59C6-C976-E1F6-3DA1A1C691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0484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2C5237-C44B-E6A9-6E2C-28CE268F37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02692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55CCEB-B6B0-A35C-917F-3E6240C7EF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85968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942D1D-1911-2AB5-8738-775CB6DEAC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58899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D4ACC3B-0B4F-E57D-2D47-57D0A9665C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75076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AFE36F-96D8-332E-CF0D-334B569EDB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6044225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1533</TotalTime>
  <Words>612</Words>
  <Application>Microsoft Macintosh PowerPoint</Application>
  <PresentationFormat>On-screen Show (4:3)</PresentationFormat>
  <Paragraphs>60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Alana Graham</cp:lastModifiedBy>
  <cp:revision>9</cp:revision>
  <dcterms:created xsi:type="dcterms:W3CDTF">2022-12-12T21:55:43Z</dcterms:created>
  <dcterms:modified xsi:type="dcterms:W3CDTF">2022-12-15T17:26:21Z</dcterms:modified>
</cp:coreProperties>
</file>