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2" r:id="rId57"/>
    <p:sldId id="313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175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763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346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46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317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874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817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707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132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683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021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382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72F24-68FE-4296-A589-2CE3A8735AF2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7A889-D011-4DAE-BC0B-A798E5BACBF0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6A71E2-66AA-74B2-BCDF-F145002EDB2F}"/>
              </a:ext>
            </a:extLst>
          </p:cNvPr>
          <p:cNvSpPr txBox="1"/>
          <p:nvPr userDrawn="1"/>
        </p:nvSpPr>
        <p:spPr>
          <a:xfrm>
            <a:off x="341757" y="455676"/>
            <a:ext cx="159255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School Type</a:t>
            </a:r>
          </a:p>
        </p:txBody>
      </p:sp>
    </p:spTree>
    <p:extLst>
      <p:ext uri="{BB962C8B-B14F-4D97-AF65-F5344CB8AC3E}">
        <p14:creationId xmlns:p14="http://schemas.microsoft.com/office/powerpoint/2010/main" val="218284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C3F05A-BE35-E0B6-7313-A9455B801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13033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4AE381-F9BC-5C66-0A86-C0C289658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90968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78033E-AE42-553A-C75C-E3268F6A7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51119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821C24-3B19-1272-866A-B6ADE6AAB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49910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773D7A-CCB7-EF57-18DC-AAA461C57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13612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E2B7AE-94F1-8994-BA4B-7A6BF0DDD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10696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7E22C6-A9C6-5B51-32B8-1060EF748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70742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FA69DF-337B-AF43-CF3A-869932D34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03171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DCD338-2AFA-DC8D-3C2E-31ABFB389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5985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568AC2-DE32-66D4-A2D9-44570230F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27494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2F9234-88CA-53B7-FDB1-5CA3FD7BA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5999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32B598-FA30-4F49-BD76-B8A161AA6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71654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19FD0C-702F-CF3F-1BCE-E6649F792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95021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0BD04C-0D40-D20D-1CEE-1E58A0EF3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19827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BEC3CF-9B9E-10DC-A3E2-0BA2FE62F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36732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775D1F-0B5F-265D-5630-8C955FA05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66769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A8B169-696A-5788-E8A7-61CEE3E71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37472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75AFD8-6786-80EC-7D14-4C8CB6BD4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42003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2D0122-7113-3358-D0F8-D935B339F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89080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C6BEB2-89A6-1859-5606-116646A8A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505779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EE8A6E-522E-C0B2-4B55-560AF6CF1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83267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0FBA7D-A0A9-86BB-0990-A8E91E509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18249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A5802B-C2DE-03AD-2BF4-4D6202CC3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93190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89325A-03CF-B97C-E49F-16CF9F2A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35415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BE94F0-8AA2-0916-161D-8B2FD2BF1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190451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096B36-2DFF-17F3-2B5F-CC7C7EC15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020299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E7C3E4-9F6E-6083-AB71-1B0556D29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152273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E37625-7CC3-AC57-AF25-F5022814C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33679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2395C3-2F06-0A0C-ED88-FDEFBA120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326805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E2A066-4B67-0650-3358-7AB1B65E4D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272864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47B102-1681-0D98-C846-8A2DDEC24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565244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F34362-5921-B865-3BDB-A236837BF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735459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B6FC29-3861-7712-63C8-A798C86B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571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80A612-3927-271D-FD06-0AE29A5CB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787381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4DED69-F10F-61BC-B744-F3960AB5F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588490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E4CBD8-21FE-03F5-EC1D-94B9CF2B6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9110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9DD7D7-DDF8-6170-D86B-EB11D4B19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736992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E202EB-7D1C-6F91-5594-EFD13ED23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871081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C75FB0-9476-4293-1996-FD062763A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829844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02729C-15EA-E47C-2683-9B73EC115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531758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81BA77-1C3D-7035-5919-EA7177CFC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79359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C50E96-0177-AE03-AA8D-ED7AE6C20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513579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BAC600-F3DC-71FC-615D-AB7F8D1DA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79011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75F071-0B49-B090-E03B-FA2CF51BD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5662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C2C71F-4464-9F73-8C5F-BCC6D8DB4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649613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BDFB30-AA0A-26EB-934C-E2A3F93B1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033878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1D229A-6DEB-8058-A89B-E706DACF2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706830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295F94-AEA4-4378-CE61-C5DB1C0CD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489034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C69088-346D-9241-D64F-CF8112106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958304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829A7A-7C44-6D68-B9C3-0A0EF21F1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08097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567B03-6FE5-CC1B-DB02-52ECE9D13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374186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F12FB4-52BF-953C-27FE-2735D1DEE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6684491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CCE9EF-B7A3-55FE-F937-BBB5EBAEE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9617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B3F103-85CF-F619-1441-71D3C88C5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39350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3D6623-E3CF-94B6-0BE0-79BC58A25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1941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ED6272-4CF4-523B-7B67-435FE0144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4814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76092B-CDF5-BCBA-CA2E-5579B1C0B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6844963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</TotalTime>
  <Words>0</Words>
  <Application>Microsoft Office PowerPoint</Application>
  <PresentationFormat>On-screen Show (4:3)</PresentationFormat>
  <Paragraphs>0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3</cp:revision>
  <dcterms:created xsi:type="dcterms:W3CDTF">2024-12-14T18:29:26Z</dcterms:created>
  <dcterms:modified xsi:type="dcterms:W3CDTF">2025-01-22T20:55:55Z</dcterms:modified>
</cp:coreProperties>
</file>