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0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42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707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882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629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550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0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012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95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305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42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75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DBB46-538B-4C04-AA88-2E3D33790EA2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0E0D-13F8-408A-ABCE-0CA52D6A4411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E23D15-F29C-D14D-B7FF-A6E3843FF309}"/>
              </a:ext>
            </a:extLst>
          </p:cNvPr>
          <p:cNvSpPr txBox="1"/>
          <p:nvPr userDrawn="1"/>
        </p:nvSpPr>
        <p:spPr>
          <a:xfrm>
            <a:off x="341758" y="455676"/>
            <a:ext cx="204254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Students' Status</a:t>
            </a:r>
          </a:p>
        </p:txBody>
      </p:sp>
    </p:spTree>
    <p:extLst>
      <p:ext uri="{BB962C8B-B14F-4D97-AF65-F5344CB8AC3E}">
        <p14:creationId xmlns:p14="http://schemas.microsoft.com/office/powerpoint/2010/main" val="387721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01946-0945-952E-6DBC-DE62B3F7F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0596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44CE3F-9BA2-0A56-EE33-8927C77F1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771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5DCF5A-926B-82B3-6DF7-163E75CA6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52665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0BD4DA-5B34-0D8C-A9C9-ED160B57C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1006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6F8D27-2F8F-0EDD-D785-B27CD328A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6702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689736-7D7F-C5F6-6BBA-19D61832C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72560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8CAB5F-EDC4-F45B-D983-FB1137CCB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68450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1B6F95-4D85-B869-9833-FF2B4C410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24566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E8A573-0499-CD63-2646-CFCF436AB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79983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EACA02-890F-C8C3-BE84-500CDF652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04631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985CDC-6F24-DA9E-B8D0-195D444F2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411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EF2C6A-5486-E3D2-3785-95B97C3F9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1260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FF8BF2-2A9A-B359-1297-7B44BEA85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43971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1CA053-22DD-F25B-FD42-07DE2F6DE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2147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32AF2A-9491-8EDA-8950-39EBB5A96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67189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94C274-5764-BFF4-2A2C-A4CC86558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34454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C8B333-98E4-C303-8F1E-035E9DD90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07138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7E5666-371D-D72D-5838-DF0722D9F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94601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62F48B-0177-D356-6704-EC445CB4D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09102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955351-298C-35C3-E22A-EC638AB9B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97390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693A8F-78B5-9A4F-D3D7-0CE3DA933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68290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3BF7CB-A12F-03A6-FCD1-CFD87103E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383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440606-B7EE-70F1-427E-385B92676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38515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90CBFD-329D-DE7C-CB42-C3E05B122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3688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9E56A5-02D1-E74B-BE60-C143DA930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37933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487BD8-C63C-F12E-B1EF-11DE6081A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63979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C8104F-7BBE-2912-E49D-FE7B47B23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313825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DAA151-1D34-9E00-6279-F350C8E26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66872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FE3B4E-78D0-8199-9998-69EC94E79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191263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C895B0-E37E-53E8-A834-7BCCA3E3E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6855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2372EE-3B0C-1CCB-BAAF-D77CA3378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03671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C7A5BC-7E3F-6D86-C456-3B629BEA6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27835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2F57F3-A3C4-0C24-B2E9-C5F156DAC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1741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5619F9-4A5A-DB64-D079-C4854B6C2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1816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C79428-E832-8D67-950F-3A0AD7777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520589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44603B-4B17-8DBA-3982-1EB93FBE0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0829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F7AC42-11E3-9961-F3AA-43E66002D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993384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244D40-9CEC-FF2B-C366-615E58003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11841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92673E-0814-EBDA-3107-D509AA42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1206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390B5D-30F4-83A8-341A-37E37A460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08122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6C6448-D423-8514-8004-B9608F961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427908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D2F878-0D73-E52C-E678-9DAC68A00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339446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C4A353-984E-EA95-B96C-0490406B8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822222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FE4AEC-8230-2EE2-8450-221A5754B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907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E658A5-A477-52C5-002E-7B7D00675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96149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6C2377-BD50-C18D-FE67-6E98B6967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475066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239354-8767-90DE-F765-5BFB7AE0C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446540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58F740-942D-8BD4-1774-AC62F00F4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94033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8AC4BD-AD0B-3CC1-AB60-F82875E2A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020251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7AB43A-64FE-E210-FF39-48D3000A3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616116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2DC87E-7845-6A58-8FBE-065018A01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9617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FB990E-DD42-11C4-11CC-D32ED0C27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9538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89C633-96C0-285C-FFD1-73F97823B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3913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315A1D-DB18-5B05-3569-B38C5B053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2889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E9FB61-D987-0ADD-18C4-AE11D27A1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793175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19</TotalTime>
  <Words>0</Words>
  <Application>Microsoft Office PowerPoint</Application>
  <PresentationFormat>On-screen Show (4:3)</PresentationFormat>
  <Paragraphs>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2024-12-09T17:17:28Z</dcterms:created>
  <dcterms:modified xsi:type="dcterms:W3CDTF">2024-12-10T19:31:56Z</dcterms:modified>
</cp:coreProperties>
</file>