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09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D41A-9445-445E-8013-156111004724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AA51-8F0E-4214-986E-5C19F5247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519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D41A-9445-445E-8013-156111004724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AA51-8F0E-4214-986E-5C19F5247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961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D41A-9445-445E-8013-156111004724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AA51-8F0E-4214-986E-5C19F5247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614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D41A-9445-445E-8013-156111004724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AA51-8F0E-4214-986E-5C19F5247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124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D41A-9445-445E-8013-156111004724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AA51-8F0E-4214-986E-5C19F5247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31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D41A-9445-445E-8013-156111004724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AA51-8F0E-4214-986E-5C19F5247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167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D41A-9445-445E-8013-156111004724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AA51-8F0E-4214-986E-5C19F5247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331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D41A-9445-445E-8013-156111004724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AA51-8F0E-4214-986E-5C19F5247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1419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D41A-9445-445E-8013-156111004724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AA51-8F0E-4214-986E-5C19F5247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019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D41A-9445-445E-8013-156111004724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AA51-8F0E-4214-986E-5C19F5247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6497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D41A-9445-445E-8013-156111004724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AA51-8F0E-4214-986E-5C19F5247C3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523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5D41A-9445-445E-8013-156111004724}" type="datetimeFigureOut">
              <a:rPr lang="en-CA" smtClean="0"/>
              <a:t>2024-12-10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AA51-8F0E-4214-986E-5C19F5247C36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4FA13C-69F1-8FC8-F2A8-CC45656D4709}"/>
              </a:ext>
            </a:extLst>
          </p:cNvPr>
          <p:cNvSpPr txBox="1"/>
          <p:nvPr userDrawn="1"/>
        </p:nvSpPr>
        <p:spPr>
          <a:xfrm>
            <a:off x="341758" y="455676"/>
            <a:ext cx="188064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Hours of Sleep</a:t>
            </a:r>
          </a:p>
        </p:txBody>
      </p:sp>
    </p:spTree>
    <p:extLst>
      <p:ext uri="{BB962C8B-B14F-4D97-AF65-F5344CB8AC3E}">
        <p14:creationId xmlns:p14="http://schemas.microsoft.com/office/powerpoint/2010/main" val="151774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DB8C90-1E81-0C6A-2AB0-9763520FA1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89624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19E1C0-7EE8-86D4-A118-8147515627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04375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81263BF-4FEC-C577-A988-463616CC0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97206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BF8A81-63C3-2BFE-EBA3-42CA9ADFB9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79743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F0C6C6-BEDD-26EE-C695-B012D2B4B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56118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6F4CDE-EBE6-C8C0-CFF1-B6C070EE0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18979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C5EDB4-E9D6-9DF5-4C1D-FF4E086AB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13584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5CB98B6-5D01-99A3-B93E-4286E6B9A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22374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DDB27A-F742-D785-200D-D397A0C683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32275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A3246E-8849-2756-B4B1-39962626B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80149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5E90BBB-5B3D-B35B-F69A-743AE2976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0534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78B68CA-C4C6-58A6-1389-771048E7A2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13052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FB5C783-EA15-7113-532E-62B32C49B0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45081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A4B583-C172-FDCB-94F6-5E17CC61A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72197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511D2B-4A24-6DDE-9D3D-7102919CE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25656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D882409-B50E-7627-E358-9B8E91A57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590189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FB2386-7520-D9A8-3CD1-9012A187D1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97701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2B2BA9-8C05-1FA1-8015-0F3904B39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297979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988B7ED-5E67-F765-EB56-4FB6542D5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091070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EDD961-D2B6-EBDF-684A-633D2C481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912144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E7A373-8B59-9BE8-2FF3-C00CD62E8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86342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2B7EA6-23C8-517D-7E0B-2DB038658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7001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8D10B73-81F2-98EA-BE81-A33C55EA0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062801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C5C51C0-BE93-C77F-DF3F-3B2541AEE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787677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80FD8F-956D-BAD8-CD48-37BD85CD5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089330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5F696B1-6862-D8A4-CC77-6D3475550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937602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E74A8E-521E-21C5-45BA-87884AB62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365182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F3F1530-FA7D-3B26-4DEC-C34B82260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336592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CC2563-5BD4-D042-4B2D-62E078213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292755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5D4810-3E2C-5210-8440-4F42F66DB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268691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996AEF9-DFF8-F21A-2B5F-A7E6F3470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728698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2A5AD4-8EA1-F910-F65B-11785DE29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660524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726A8C-AF75-4C57-D5D0-38E39541FA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5496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B73A58-7193-538F-461D-77B51A7BF0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747871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D66669-62BD-46E6-04DA-962D668C9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704781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85AD67-47B1-0B9D-ED8B-16D2FB0E40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246867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F7A195-67C5-F35D-4A8E-1B9B8AE64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956690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353877-38E6-C4B2-4C64-8E4167E7A9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423560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C61DF2C-22DD-2062-E021-A766B62C4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454452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3E0831-0A65-3F11-999A-EC8A438A6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800936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5701D6-F323-84CD-C40A-D4FA4A9894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596354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1106AA-F0B6-A05F-1E81-4CB37DAD25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152373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743624-A0C5-41DE-4B03-F90EA2CD0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619046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B54A7A-FE95-F207-709E-C813E9CC7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49380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770BE3-9A44-EB88-9B4E-3382A07D1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046557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C91EF4-B0B2-B66B-F188-AA3AED4E9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331134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BDE796-0E90-10AE-9BA5-C46226E5E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443678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4E9BCC-ADD1-96F0-79E3-66E5995B1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155107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4693DA-A510-C6AF-94DA-9BC1DC2A8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300606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065003-BFA4-1874-1430-6E855A3DB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879329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E2299B-BD11-6465-F931-864FB550F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30853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EE1573-538E-5E0D-93B3-5AEC547B0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36969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47E2C4-B4C0-3CD0-9A47-6790FBFFB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5899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20B4B5-29BE-9CC7-DC54-E87108762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872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BFEBB3-7C0B-AA7F-3481-1761F2A48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569528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16</TotalTime>
  <Words>0</Words>
  <Application>Microsoft Office PowerPoint</Application>
  <PresentationFormat>On-screen Show (4:3)</PresentationFormat>
  <Paragraphs>0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3</cp:revision>
  <dcterms:created xsi:type="dcterms:W3CDTF">2024-12-09T17:11:39Z</dcterms:created>
  <dcterms:modified xsi:type="dcterms:W3CDTF">2024-12-10T19:54:52Z</dcterms:modified>
</cp:coreProperties>
</file>