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5BAF0-278E-F621-9A6D-C024E53231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1A820CF-0D51-50EF-EE9B-89D8F53BF7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CF4E6B38-42C7-367B-A290-51549DEDAC25}"/>
              </a:ext>
            </a:extLst>
          </p:cNvPr>
          <p:cNvSpPr>
            <a:spLocks noGrp="1"/>
          </p:cNvSpPr>
          <p:nvPr>
            <p:ph type="dt" sz="half" idx="10"/>
          </p:nvPr>
        </p:nvSpPr>
        <p:spPr/>
        <p:txBody>
          <a:bodyPr/>
          <a:lstStyle/>
          <a:p>
            <a:fld id="{B58F3A79-9E0C-45B1-A7B4-2A489E330A1D}" type="datetimeFigureOut">
              <a:rPr lang="en-CA" smtClean="0"/>
              <a:t>2022-12-18</a:t>
            </a:fld>
            <a:endParaRPr lang="en-CA"/>
          </a:p>
        </p:txBody>
      </p:sp>
      <p:sp>
        <p:nvSpPr>
          <p:cNvPr id="5" name="Footer Placeholder 4">
            <a:extLst>
              <a:ext uri="{FF2B5EF4-FFF2-40B4-BE49-F238E27FC236}">
                <a16:creationId xmlns:a16="http://schemas.microsoft.com/office/drawing/2014/main" id="{A11F9D7E-43AF-5F34-E057-C6BECAB47E9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0979595-488C-7153-8BDF-77CD449D1982}"/>
              </a:ext>
            </a:extLst>
          </p:cNvPr>
          <p:cNvSpPr>
            <a:spLocks noGrp="1"/>
          </p:cNvSpPr>
          <p:nvPr>
            <p:ph type="sldNum" sz="quarter" idx="12"/>
          </p:nvPr>
        </p:nvSpPr>
        <p:spPr/>
        <p:txBody>
          <a:bodyPr/>
          <a:lstStyle/>
          <a:p>
            <a:fld id="{0DAE7B15-9625-4E7D-B9E8-B0FBF47E3E92}" type="slidenum">
              <a:rPr lang="en-CA" smtClean="0"/>
              <a:t>‹#›</a:t>
            </a:fld>
            <a:endParaRPr lang="en-CA"/>
          </a:p>
        </p:txBody>
      </p:sp>
    </p:spTree>
    <p:extLst>
      <p:ext uri="{BB962C8B-B14F-4D97-AF65-F5344CB8AC3E}">
        <p14:creationId xmlns:p14="http://schemas.microsoft.com/office/powerpoint/2010/main" val="2244547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D75F4-174E-E224-73C2-071DF66EFF2F}"/>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2BB4CFE-775A-51DF-2FF9-FB4CE01F4B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277B8CF-36B9-D94F-0121-054E7CDDCB4D}"/>
              </a:ext>
            </a:extLst>
          </p:cNvPr>
          <p:cNvSpPr>
            <a:spLocks noGrp="1"/>
          </p:cNvSpPr>
          <p:nvPr>
            <p:ph type="dt" sz="half" idx="10"/>
          </p:nvPr>
        </p:nvSpPr>
        <p:spPr/>
        <p:txBody>
          <a:bodyPr/>
          <a:lstStyle/>
          <a:p>
            <a:fld id="{B58F3A79-9E0C-45B1-A7B4-2A489E330A1D}" type="datetimeFigureOut">
              <a:rPr lang="en-CA" smtClean="0"/>
              <a:t>2022-12-18</a:t>
            </a:fld>
            <a:endParaRPr lang="en-CA"/>
          </a:p>
        </p:txBody>
      </p:sp>
      <p:sp>
        <p:nvSpPr>
          <p:cNvPr id="5" name="Footer Placeholder 4">
            <a:extLst>
              <a:ext uri="{FF2B5EF4-FFF2-40B4-BE49-F238E27FC236}">
                <a16:creationId xmlns:a16="http://schemas.microsoft.com/office/drawing/2014/main" id="{D7B7649D-9845-29D1-4BAD-1A6EDF6D210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AFCCE33-813F-5484-20E5-F4BBFC8FF5D8}"/>
              </a:ext>
            </a:extLst>
          </p:cNvPr>
          <p:cNvSpPr>
            <a:spLocks noGrp="1"/>
          </p:cNvSpPr>
          <p:nvPr>
            <p:ph type="sldNum" sz="quarter" idx="12"/>
          </p:nvPr>
        </p:nvSpPr>
        <p:spPr/>
        <p:txBody>
          <a:bodyPr/>
          <a:lstStyle/>
          <a:p>
            <a:fld id="{0DAE7B15-9625-4E7D-B9E8-B0FBF47E3E92}" type="slidenum">
              <a:rPr lang="en-CA" smtClean="0"/>
              <a:t>‹#›</a:t>
            </a:fld>
            <a:endParaRPr lang="en-CA"/>
          </a:p>
        </p:txBody>
      </p:sp>
    </p:spTree>
    <p:extLst>
      <p:ext uri="{BB962C8B-B14F-4D97-AF65-F5344CB8AC3E}">
        <p14:creationId xmlns:p14="http://schemas.microsoft.com/office/powerpoint/2010/main" val="1799978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A750C4-CEAA-D300-6823-450A6CE7C88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B901932-1510-EDEB-B4AF-446966E000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FB1D2C3-1AA4-A65B-5C96-B004289C1DEA}"/>
              </a:ext>
            </a:extLst>
          </p:cNvPr>
          <p:cNvSpPr>
            <a:spLocks noGrp="1"/>
          </p:cNvSpPr>
          <p:nvPr>
            <p:ph type="dt" sz="half" idx="10"/>
          </p:nvPr>
        </p:nvSpPr>
        <p:spPr/>
        <p:txBody>
          <a:bodyPr/>
          <a:lstStyle/>
          <a:p>
            <a:fld id="{B58F3A79-9E0C-45B1-A7B4-2A489E330A1D}" type="datetimeFigureOut">
              <a:rPr lang="en-CA" smtClean="0"/>
              <a:t>2022-12-18</a:t>
            </a:fld>
            <a:endParaRPr lang="en-CA"/>
          </a:p>
        </p:txBody>
      </p:sp>
      <p:sp>
        <p:nvSpPr>
          <p:cNvPr id="5" name="Footer Placeholder 4">
            <a:extLst>
              <a:ext uri="{FF2B5EF4-FFF2-40B4-BE49-F238E27FC236}">
                <a16:creationId xmlns:a16="http://schemas.microsoft.com/office/drawing/2014/main" id="{E0FC5648-8E77-8B94-2B31-50F127B364A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6AEFF25-4A84-0FF0-2C95-79DB3023548B}"/>
              </a:ext>
            </a:extLst>
          </p:cNvPr>
          <p:cNvSpPr>
            <a:spLocks noGrp="1"/>
          </p:cNvSpPr>
          <p:nvPr>
            <p:ph type="sldNum" sz="quarter" idx="12"/>
          </p:nvPr>
        </p:nvSpPr>
        <p:spPr/>
        <p:txBody>
          <a:bodyPr/>
          <a:lstStyle/>
          <a:p>
            <a:fld id="{0DAE7B15-9625-4E7D-B9E8-B0FBF47E3E92}" type="slidenum">
              <a:rPr lang="en-CA" smtClean="0"/>
              <a:t>‹#›</a:t>
            </a:fld>
            <a:endParaRPr lang="en-CA"/>
          </a:p>
        </p:txBody>
      </p:sp>
    </p:spTree>
    <p:extLst>
      <p:ext uri="{BB962C8B-B14F-4D97-AF65-F5344CB8AC3E}">
        <p14:creationId xmlns:p14="http://schemas.microsoft.com/office/powerpoint/2010/main" val="355923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B2E2B-EDFE-EC81-93AE-F4E78D8D354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E7150C8-5D65-0181-5DAD-5C3543EC6F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B7B66DC-4235-776E-1D39-791AA3A0BCED}"/>
              </a:ext>
            </a:extLst>
          </p:cNvPr>
          <p:cNvSpPr>
            <a:spLocks noGrp="1"/>
          </p:cNvSpPr>
          <p:nvPr>
            <p:ph type="dt" sz="half" idx="10"/>
          </p:nvPr>
        </p:nvSpPr>
        <p:spPr/>
        <p:txBody>
          <a:bodyPr/>
          <a:lstStyle/>
          <a:p>
            <a:fld id="{B58F3A79-9E0C-45B1-A7B4-2A489E330A1D}" type="datetimeFigureOut">
              <a:rPr lang="en-CA" smtClean="0"/>
              <a:t>2022-12-18</a:t>
            </a:fld>
            <a:endParaRPr lang="en-CA"/>
          </a:p>
        </p:txBody>
      </p:sp>
      <p:sp>
        <p:nvSpPr>
          <p:cNvPr id="5" name="Footer Placeholder 4">
            <a:extLst>
              <a:ext uri="{FF2B5EF4-FFF2-40B4-BE49-F238E27FC236}">
                <a16:creationId xmlns:a16="http://schemas.microsoft.com/office/drawing/2014/main" id="{CBBA4931-FC7E-6532-0341-E8D31A3BFA4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3BE53AC-4095-FF1B-8EC8-C8C1BFF873E3}"/>
              </a:ext>
            </a:extLst>
          </p:cNvPr>
          <p:cNvSpPr>
            <a:spLocks noGrp="1"/>
          </p:cNvSpPr>
          <p:nvPr>
            <p:ph type="sldNum" sz="quarter" idx="12"/>
          </p:nvPr>
        </p:nvSpPr>
        <p:spPr/>
        <p:txBody>
          <a:bodyPr/>
          <a:lstStyle/>
          <a:p>
            <a:fld id="{0DAE7B15-9625-4E7D-B9E8-B0FBF47E3E92}" type="slidenum">
              <a:rPr lang="en-CA" smtClean="0"/>
              <a:t>‹#›</a:t>
            </a:fld>
            <a:endParaRPr lang="en-CA"/>
          </a:p>
        </p:txBody>
      </p:sp>
    </p:spTree>
    <p:extLst>
      <p:ext uri="{BB962C8B-B14F-4D97-AF65-F5344CB8AC3E}">
        <p14:creationId xmlns:p14="http://schemas.microsoft.com/office/powerpoint/2010/main" val="203326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83EC0-2CD9-E8E7-20A0-9BFFE0626F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6ECB0526-F95C-9774-C31F-963857533C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A48855-297B-E959-0A9D-93CD21A62129}"/>
              </a:ext>
            </a:extLst>
          </p:cNvPr>
          <p:cNvSpPr>
            <a:spLocks noGrp="1"/>
          </p:cNvSpPr>
          <p:nvPr>
            <p:ph type="dt" sz="half" idx="10"/>
          </p:nvPr>
        </p:nvSpPr>
        <p:spPr/>
        <p:txBody>
          <a:bodyPr/>
          <a:lstStyle/>
          <a:p>
            <a:fld id="{B58F3A79-9E0C-45B1-A7B4-2A489E330A1D}" type="datetimeFigureOut">
              <a:rPr lang="en-CA" smtClean="0"/>
              <a:t>2022-12-18</a:t>
            </a:fld>
            <a:endParaRPr lang="en-CA"/>
          </a:p>
        </p:txBody>
      </p:sp>
      <p:sp>
        <p:nvSpPr>
          <p:cNvPr id="5" name="Footer Placeholder 4">
            <a:extLst>
              <a:ext uri="{FF2B5EF4-FFF2-40B4-BE49-F238E27FC236}">
                <a16:creationId xmlns:a16="http://schemas.microsoft.com/office/drawing/2014/main" id="{C4D6B9BB-6919-68B0-232A-8F78E816A4D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D26B6F2-0D57-C84D-BA60-867D5190AC55}"/>
              </a:ext>
            </a:extLst>
          </p:cNvPr>
          <p:cNvSpPr>
            <a:spLocks noGrp="1"/>
          </p:cNvSpPr>
          <p:nvPr>
            <p:ph type="sldNum" sz="quarter" idx="12"/>
          </p:nvPr>
        </p:nvSpPr>
        <p:spPr/>
        <p:txBody>
          <a:bodyPr/>
          <a:lstStyle/>
          <a:p>
            <a:fld id="{0DAE7B15-9625-4E7D-B9E8-B0FBF47E3E92}" type="slidenum">
              <a:rPr lang="en-CA" smtClean="0"/>
              <a:t>‹#›</a:t>
            </a:fld>
            <a:endParaRPr lang="en-CA"/>
          </a:p>
        </p:txBody>
      </p:sp>
    </p:spTree>
    <p:extLst>
      <p:ext uri="{BB962C8B-B14F-4D97-AF65-F5344CB8AC3E}">
        <p14:creationId xmlns:p14="http://schemas.microsoft.com/office/powerpoint/2010/main" val="1654155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3F1B7-5D94-52D1-99C0-3270494DC2F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DB701EC-3A44-7D72-5876-5A15464765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D04A7A83-F4F1-4A31-B38F-DCF1024EFE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BAE962BB-EFEA-48C0-530F-DD693FD1900C}"/>
              </a:ext>
            </a:extLst>
          </p:cNvPr>
          <p:cNvSpPr>
            <a:spLocks noGrp="1"/>
          </p:cNvSpPr>
          <p:nvPr>
            <p:ph type="dt" sz="half" idx="10"/>
          </p:nvPr>
        </p:nvSpPr>
        <p:spPr/>
        <p:txBody>
          <a:bodyPr/>
          <a:lstStyle/>
          <a:p>
            <a:fld id="{B58F3A79-9E0C-45B1-A7B4-2A489E330A1D}" type="datetimeFigureOut">
              <a:rPr lang="en-CA" smtClean="0"/>
              <a:t>2022-12-18</a:t>
            </a:fld>
            <a:endParaRPr lang="en-CA"/>
          </a:p>
        </p:txBody>
      </p:sp>
      <p:sp>
        <p:nvSpPr>
          <p:cNvPr id="6" name="Footer Placeholder 5">
            <a:extLst>
              <a:ext uri="{FF2B5EF4-FFF2-40B4-BE49-F238E27FC236}">
                <a16:creationId xmlns:a16="http://schemas.microsoft.com/office/drawing/2014/main" id="{C2B39FC0-2B9A-D530-0FC7-9C9E49A3C71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8663669-1F6D-32AD-6716-199188F362BD}"/>
              </a:ext>
            </a:extLst>
          </p:cNvPr>
          <p:cNvSpPr>
            <a:spLocks noGrp="1"/>
          </p:cNvSpPr>
          <p:nvPr>
            <p:ph type="sldNum" sz="quarter" idx="12"/>
          </p:nvPr>
        </p:nvSpPr>
        <p:spPr/>
        <p:txBody>
          <a:bodyPr/>
          <a:lstStyle/>
          <a:p>
            <a:fld id="{0DAE7B15-9625-4E7D-B9E8-B0FBF47E3E92}" type="slidenum">
              <a:rPr lang="en-CA" smtClean="0"/>
              <a:t>‹#›</a:t>
            </a:fld>
            <a:endParaRPr lang="en-CA"/>
          </a:p>
        </p:txBody>
      </p:sp>
    </p:spTree>
    <p:extLst>
      <p:ext uri="{BB962C8B-B14F-4D97-AF65-F5344CB8AC3E}">
        <p14:creationId xmlns:p14="http://schemas.microsoft.com/office/powerpoint/2010/main" val="728847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5793D-8CD4-0613-641B-33954928C678}"/>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1C23A32-6A28-CAFF-C891-35B53EE071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6D8A6F-CAAF-5FDA-2264-4833D08069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92F74C41-6287-B1DF-E200-2787AF28CF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F84DD4-E9C4-03DA-4BAB-C7F2EBB4F6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7CE7F6B3-D55F-6F56-9DFF-776238B76B92}"/>
              </a:ext>
            </a:extLst>
          </p:cNvPr>
          <p:cNvSpPr>
            <a:spLocks noGrp="1"/>
          </p:cNvSpPr>
          <p:nvPr>
            <p:ph type="dt" sz="half" idx="10"/>
          </p:nvPr>
        </p:nvSpPr>
        <p:spPr/>
        <p:txBody>
          <a:bodyPr/>
          <a:lstStyle/>
          <a:p>
            <a:fld id="{B58F3A79-9E0C-45B1-A7B4-2A489E330A1D}" type="datetimeFigureOut">
              <a:rPr lang="en-CA" smtClean="0"/>
              <a:t>2022-12-18</a:t>
            </a:fld>
            <a:endParaRPr lang="en-CA"/>
          </a:p>
        </p:txBody>
      </p:sp>
      <p:sp>
        <p:nvSpPr>
          <p:cNvPr id="8" name="Footer Placeholder 7">
            <a:extLst>
              <a:ext uri="{FF2B5EF4-FFF2-40B4-BE49-F238E27FC236}">
                <a16:creationId xmlns:a16="http://schemas.microsoft.com/office/drawing/2014/main" id="{C56F19A2-36E3-3251-0FFE-752F021CA70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FDF735D-0748-1BE6-3793-45A7741ED285}"/>
              </a:ext>
            </a:extLst>
          </p:cNvPr>
          <p:cNvSpPr>
            <a:spLocks noGrp="1"/>
          </p:cNvSpPr>
          <p:nvPr>
            <p:ph type="sldNum" sz="quarter" idx="12"/>
          </p:nvPr>
        </p:nvSpPr>
        <p:spPr/>
        <p:txBody>
          <a:bodyPr/>
          <a:lstStyle/>
          <a:p>
            <a:fld id="{0DAE7B15-9625-4E7D-B9E8-B0FBF47E3E92}" type="slidenum">
              <a:rPr lang="en-CA" smtClean="0"/>
              <a:t>‹#›</a:t>
            </a:fld>
            <a:endParaRPr lang="en-CA"/>
          </a:p>
        </p:txBody>
      </p:sp>
    </p:spTree>
    <p:extLst>
      <p:ext uri="{BB962C8B-B14F-4D97-AF65-F5344CB8AC3E}">
        <p14:creationId xmlns:p14="http://schemas.microsoft.com/office/powerpoint/2010/main" val="3810666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F00A3-51AD-9FB8-A378-966A31CE9F26}"/>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6600A8C3-76AA-3E0D-8888-263872CC7DC4}"/>
              </a:ext>
            </a:extLst>
          </p:cNvPr>
          <p:cNvSpPr>
            <a:spLocks noGrp="1"/>
          </p:cNvSpPr>
          <p:nvPr>
            <p:ph type="dt" sz="half" idx="10"/>
          </p:nvPr>
        </p:nvSpPr>
        <p:spPr/>
        <p:txBody>
          <a:bodyPr/>
          <a:lstStyle/>
          <a:p>
            <a:fld id="{B58F3A79-9E0C-45B1-A7B4-2A489E330A1D}" type="datetimeFigureOut">
              <a:rPr lang="en-CA" smtClean="0"/>
              <a:t>2022-12-18</a:t>
            </a:fld>
            <a:endParaRPr lang="en-CA"/>
          </a:p>
        </p:txBody>
      </p:sp>
      <p:sp>
        <p:nvSpPr>
          <p:cNvPr id="4" name="Footer Placeholder 3">
            <a:extLst>
              <a:ext uri="{FF2B5EF4-FFF2-40B4-BE49-F238E27FC236}">
                <a16:creationId xmlns:a16="http://schemas.microsoft.com/office/drawing/2014/main" id="{42C3DE40-8EDF-2EBE-CEB3-201A5638CD59}"/>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1B063736-3463-FC9F-B7AE-8767A3C89CB8}"/>
              </a:ext>
            </a:extLst>
          </p:cNvPr>
          <p:cNvSpPr>
            <a:spLocks noGrp="1"/>
          </p:cNvSpPr>
          <p:nvPr>
            <p:ph type="sldNum" sz="quarter" idx="12"/>
          </p:nvPr>
        </p:nvSpPr>
        <p:spPr/>
        <p:txBody>
          <a:bodyPr/>
          <a:lstStyle/>
          <a:p>
            <a:fld id="{0DAE7B15-9625-4E7D-B9E8-B0FBF47E3E92}" type="slidenum">
              <a:rPr lang="en-CA" smtClean="0"/>
              <a:t>‹#›</a:t>
            </a:fld>
            <a:endParaRPr lang="en-CA"/>
          </a:p>
        </p:txBody>
      </p:sp>
    </p:spTree>
    <p:extLst>
      <p:ext uri="{BB962C8B-B14F-4D97-AF65-F5344CB8AC3E}">
        <p14:creationId xmlns:p14="http://schemas.microsoft.com/office/powerpoint/2010/main" val="3109605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88EC57-42B7-1136-D34B-E614D3482A75}"/>
              </a:ext>
            </a:extLst>
          </p:cNvPr>
          <p:cNvSpPr>
            <a:spLocks noGrp="1"/>
          </p:cNvSpPr>
          <p:nvPr>
            <p:ph type="dt" sz="half" idx="10"/>
          </p:nvPr>
        </p:nvSpPr>
        <p:spPr/>
        <p:txBody>
          <a:bodyPr/>
          <a:lstStyle/>
          <a:p>
            <a:fld id="{B58F3A79-9E0C-45B1-A7B4-2A489E330A1D}" type="datetimeFigureOut">
              <a:rPr lang="en-CA" smtClean="0"/>
              <a:t>2022-12-18</a:t>
            </a:fld>
            <a:endParaRPr lang="en-CA"/>
          </a:p>
        </p:txBody>
      </p:sp>
      <p:sp>
        <p:nvSpPr>
          <p:cNvPr id="3" name="Footer Placeholder 2">
            <a:extLst>
              <a:ext uri="{FF2B5EF4-FFF2-40B4-BE49-F238E27FC236}">
                <a16:creationId xmlns:a16="http://schemas.microsoft.com/office/drawing/2014/main" id="{955D589A-7E90-9E86-FB15-E6A5720B4DC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1E0BC91-A580-511D-9D96-C2B890378278}"/>
              </a:ext>
            </a:extLst>
          </p:cNvPr>
          <p:cNvSpPr>
            <a:spLocks noGrp="1"/>
          </p:cNvSpPr>
          <p:nvPr>
            <p:ph type="sldNum" sz="quarter" idx="12"/>
          </p:nvPr>
        </p:nvSpPr>
        <p:spPr/>
        <p:txBody>
          <a:bodyPr/>
          <a:lstStyle/>
          <a:p>
            <a:fld id="{0DAE7B15-9625-4E7D-B9E8-B0FBF47E3E92}" type="slidenum">
              <a:rPr lang="en-CA" smtClean="0"/>
              <a:t>‹#›</a:t>
            </a:fld>
            <a:endParaRPr lang="en-CA"/>
          </a:p>
        </p:txBody>
      </p:sp>
    </p:spTree>
    <p:extLst>
      <p:ext uri="{BB962C8B-B14F-4D97-AF65-F5344CB8AC3E}">
        <p14:creationId xmlns:p14="http://schemas.microsoft.com/office/powerpoint/2010/main" val="1834033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43B50-2379-E1C0-58AC-7F5C570D73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76D57F8-25DB-ABAC-DFDE-561502FF92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A793852-7390-75E9-DB39-89122E3276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33D4D4-ECFD-8E96-6538-7B4FD759D7D1}"/>
              </a:ext>
            </a:extLst>
          </p:cNvPr>
          <p:cNvSpPr>
            <a:spLocks noGrp="1"/>
          </p:cNvSpPr>
          <p:nvPr>
            <p:ph type="dt" sz="half" idx="10"/>
          </p:nvPr>
        </p:nvSpPr>
        <p:spPr/>
        <p:txBody>
          <a:bodyPr/>
          <a:lstStyle/>
          <a:p>
            <a:fld id="{B58F3A79-9E0C-45B1-A7B4-2A489E330A1D}" type="datetimeFigureOut">
              <a:rPr lang="en-CA" smtClean="0"/>
              <a:t>2022-12-18</a:t>
            </a:fld>
            <a:endParaRPr lang="en-CA"/>
          </a:p>
        </p:txBody>
      </p:sp>
      <p:sp>
        <p:nvSpPr>
          <p:cNvPr id="6" name="Footer Placeholder 5">
            <a:extLst>
              <a:ext uri="{FF2B5EF4-FFF2-40B4-BE49-F238E27FC236}">
                <a16:creationId xmlns:a16="http://schemas.microsoft.com/office/drawing/2014/main" id="{BFDC4AB0-E210-8F4D-4660-516105C5ACD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9D2BD0F-E867-69A2-D3D7-E71EABB1F625}"/>
              </a:ext>
            </a:extLst>
          </p:cNvPr>
          <p:cNvSpPr>
            <a:spLocks noGrp="1"/>
          </p:cNvSpPr>
          <p:nvPr>
            <p:ph type="sldNum" sz="quarter" idx="12"/>
          </p:nvPr>
        </p:nvSpPr>
        <p:spPr/>
        <p:txBody>
          <a:bodyPr/>
          <a:lstStyle/>
          <a:p>
            <a:fld id="{0DAE7B15-9625-4E7D-B9E8-B0FBF47E3E92}" type="slidenum">
              <a:rPr lang="en-CA" smtClean="0"/>
              <a:t>‹#›</a:t>
            </a:fld>
            <a:endParaRPr lang="en-CA"/>
          </a:p>
        </p:txBody>
      </p:sp>
    </p:spTree>
    <p:extLst>
      <p:ext uri="{BB962C8B-B14F-4D97-AF65-F5344CB8AC3E}">
        <p14:creationId xmlns:p14="http://schemas.microsoft.com/office/powerpoint/2010/main" val="909874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11320-EB02-976F-F6FD-69941A7D51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25D51213-BA6B-1178-1FF5-EDD105A144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51E535B3-5BF2-3968-5319-9630F59EB4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6C8ADE-0A10-DA97-1583-7045C7547990}"/>
              </a:ext>
            </a:extLst>
          </p:cNvPr>
          <p:cNvSpPr>
            <a:spLocks noGrp="1"/>
          </p:cNvSpPr>
          <p:nvPr>
            <p:ph type="dt" sz="half" idx="10"/>
          </p:nvPr>
        </p:nvSpPr>
        <p:spPr/>
        <p:txBody>
          <a:bodyPr/>
          <a:lstStyle/>
          <a:p>
            <a:fld id="{B58F3A79-9E0C-45B1-A7B4-2A489E330A1D}" type="datetimeFigureOut">
              <a:rPr lang="en-CA" smtClean="0"/>
              <a:t>2022-12-18</a:t>
            </a:fld>
            <a:endParaRPr lang="en-CA"/>
          </a:p>
        </p:txBody>
      </p:sp>
      <p:sp>
        <p:nvSpPr>
          <p:cNvPr id="6" name="Footer Placeholder 5">
            <a:extLst>
              <a:ext uri="{FF2B5EF4-FFF2-40B4-BE49-F238E27FC236}">
                <a16:creationId xmlns:a16="http://schemas.microsoft.com/office/drawing/2014/main" id="{506D478A-07B2-3C7A-9A19-20CD7D97451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F8223DC-3997-2EF0-17DA-AC1EA21B55F8}"/>
              </a:ext>
            </a:extLst>
          </p:cNvPr>
          <p:cNvSpPr>
            <a:spLocks noGrp="1"/>
          </p:cNvSpPr>
          <p:nvPr>
            <p:ph type="sldNum" sz="quarter" idx="12"/>
          </p:nvPr>
        </p:nvSpPr>
        <p:spPr/>
        <p:txBody>
          <a:bodyPr/>
          <a:lstStyle/>
          <a:p>
            <a:fld id="{0DAE7B15-9625-4E7D-B9E8-B0FBF47E3E92}" type="slidenum">
              <a:rPr lang="en-CA" smtClean="0"/>
              <a:t>‹#›</a:t>
            </a:fld>
            <a:endParaRPr lang="en-CA"/>
          </a:p>
        </p:txBody>
      </p:sp>
    </p:spTree>
    <p:extLst>
      <p:ext uri="{BB962C8B-B14F-4D97-AF65-F5344CB8AC3E}">
        <p14:creationId xmlns:p14="http://schemas.microsoft.com/office/powerpoint/2010/main" val="1571666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957F9-B11D-02DB-C714-238DFDDC75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0CE28CF-2BD8-7EA5-1D5D-C3253F0AD6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9FD26D7-1F21-11A8-9EC1-996305F1DB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F3A79-9E0C-45B1-A7B4-2A489E330A1D}" type="datetimeFigureOut">
              <a:rPr lang="en-CA" smtClean="0"/>
              <a:t>2022-12-18</a:t>
            </a:fld>
            <a:endParaRPr lang="en-CA"/>
          </a:p>
        </p:txBody>
      </p:sp>
      <p:sp>
        <p:nvSpPr>
          <p:cNvPr id="5" name="Footer Placeholder 4">
            <a:extLst>
              <a:ext uri="{FF2B5EF4-FFF2-40B4-BE49-F238E27FC236}">
                <a16:creationId xmlns:a16="http://schemas.microsoft.com/office/drawing/2014/main" id="{3E2EC9B2-52EC-2D79-11A3-FEC21DF39E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F6D8C140-E079-3C29-7F69-C55E7DFFD9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E7B15-9625-4E7D-B9E8-B0FBF47E3E92}" type="slidenum">
              <a:rPr lang="en-CA" smtClean="0"/>
              <a:t>‹#›</a:t>
            </a:fld>
            <a:endParaRPr lang="en-CA"/>
          </a:p>
        </p:txBody>
      </p:sp>
    </p:spTree>
    <p:extLst>
      <p:ext uri="{BB962C8B-B14F-4D97-AF65-F5344CB8AC3E}">
        <p14:creationId xmlns:p14="http://schemas.microsoft.com/office/powerpoint/2010/main" val="3880730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A7E63E-C8C9-0BBC-D2EB-2777AD07EF06}"/>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thinking critically</a:t>
            </a:r>
          </a:p>
        </p:txBody>
      </p:sp>
      <p:pic>
        <p:nvPicPr>
          <p:cNvPr id="4" name="Picture 3">
            <a:extLst>
              <a:ext uri="{FF2B5EF4-FFF2-40B4-BE49-F238E27FC236}">
                <a16:creationId xmlns:a16="http://schemas.microsoft.com/office/drawing/2014/main" id="{1D5C2600-D141-2BE4-5D31-7F3DC0591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3AE9C975-4DEA-151F-D0FC-A7B77B6D535C}"/>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3998170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716ABE-0A67-1748-9329-C23A1D565962}"/>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'thinking critically' connect to other measures in the survey?</a:t>
            </a:r>
          </a:p>
        </p:txBody>
      </p:sp>
      <p:pic>
        <p:nvPicPr>
          <p:cNvPr id="4" name="Picture 3">
            <a:extLst>
              <a:ext uri="{FF2B5EF4-FFF2-40B4-BE49-F238E27FC236}">
                <a16:creationId xmlns:a16="http://schemas.microsoft.com/office/drawing/2014/main" id="{6787C5AD-E384-F7E5-71D7-718E016461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E373D5EE-198E-FE85-33B2-6594FDF527FC}"/>
              </a:ext>
            </a:extLst>
          </p:cNvPr>
          <p:cNvSpPr txBox="1"/>
          <p:nvPr/>
        </p:nvSpPr>
        <p:spPr>
          <a:xfrm>
            <a:off x="1016000" y="3013502"/>
            <a:ext cx="10160000" cy="830997"/>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4 ranked correlations linked to 'thinking critically' (under the condition that the corresponding p-value &lt; .01).</a:t>
            </a:r>
          </a:p>
        </p:txBody>
      </p:sp>
    </p:spTree>
    <p:extLst>
      <p:ext uri="{BB962C8B-B14F-4D97-AF65-F5344CB8AC3E}">
        <p14:creationId xmlns:p14="http://schemas.microsoft.com/office/powerpoint/2010/main" val="3540022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C2258D-C8AB-84FE-1D3D-3015303FB485}"/>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thinking critically</a:t>
            </a:r>
          </a:p>
          <a:p>
            <a:pPr algn="ctr"/>
            <a:r>
              <a:rPr lang="en-CA" b="1">
                <a:latin typeface="Times New Roman" panose="02020603050405020304" pitchFamily="18" charset="0"/>
              </a:rPr>
              <a:t>(D13 Preparedness)</a:t>
            </a:r>
          </a:p>
        </p:txBody>
      </p:sp>
      <p:pic>
        <p:nvPicPr>
          <p:cNvPr id="3" name="Picture 2">
            <a:extLst>
              <a:ext uri="{FF2B5EF4-FFF2-40B4-BE49-F238E27FC236}">
                <a16:creationId xmlns:a16="http://schemas.microsoft.com/office/drawing/2014/main" id="{6EA59F0C-E5D9-D474-86D9-C4AC10102214}"/>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sp>
        <p:nvSpPr>
          <p:cNvPr id="4" name="TextBox 3">
            <a:extLst>
              <a:ext uri="{FF2B5EF4-FFF2-40B4-BE49-F238E27FC236}">
                <a16:creationId xmlns:a16="http://schemas.microsoft.com/office/drawing/2014/main" id="{2930538D-134E-FF80-285B-2C2C81B717A1}"/>
              </a:ext>
            </a:extLst>
          </p:cNvPr>
          <p:cNvSpPr txBox="1"/>
          <p:nvPr/>
        </p:nvSpPr>
        <p:spPr>
          <a:xfrm>
            <a:off x="1016000" y="4470400"/>
            <a:ext cx="10160000" cy="369332"/>
          </a:xfrm>
          <a:prstGeom prst="rect">
            <a:avLst/>
          </a:prstGeom>
          <a:noFill/>
        </p:spPr>
        <p:txBody>
          <a:bodyPr vert="horz" wrap="square" rtlCol="0">
            <a:spAutoFit/>
          </a:bodyPr>
          <a:lstStyle/>
          <a:p>
            <a:pPr algn="ctr"/>
            <a:r>
              <a:rPr lang="en-CA" b="1">
                <a:latin typeface="Times New Roman" panose="02020603050405020304" pitchFamily="18" charset="0"/>
              </a:rPr>
              <a:t>26 other measures ranked below these 4 in terms of their correlation with 'thinking critically'.</a:t>
            </a:r>
          </a:p>
        </p:txBody>
      </p:sp>
      <p:pic>
        <p:nvPicPr>
          <p:cNvPr id="6" name="Picture 5">
            <a:extLst>
              <a:ext uri="{FF2B5EF4-FFF2-40B4-BE49-F238E27FC236}">
                <a16:creationId xmlns:a16="http://schemas.microsoft.com/office/drawing/2014/main" id="{96D60C30-1FDF-7C23-7F69-E339B67153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562755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F31000-9C55-F86B-49E2-8B55A70EEF6A}"/>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Where does 'thinking critically' rank?</a:t>
            </a:r>
          </a:p>
        </p:txBody>
      </p:sp>
      <p:sp>
        <p:nvSpPr>
          <p:cNvPr id="3" name="TextBox 2">
            <a:extLst>
              <a:ext uri="{FF2B5EF4-FFF2-40B4-BE49-F238E27FC236}">
                <a16:creationId xmlns:a16="http://schemas.microsoft.com/office/drawing/2014/main" id="{26E62E0A-28B2-3880-94DF-85F64A0761BF}"/>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'thinking critically' fits into the rankings for 4 other key measures in the survey. For each of the slides that follow, 'thinking critically' rises to very near the top of 30 ranked measures. Tables shown here were selected if the 'thinking critically' correlation coefficient was at or above 0.5.</a:t>
            </a:r>
          </a:p>
        </p:txBody>
      </p:sp>
      <p:pic>
        <p:nvPicPr>
          <p:cNvPr id="5" name="Picture 4">
            <a:extLst>
              <a:ext uri="{FF2B5EF4-FFF2-40B4-BE49-F238E27FC236}">
                <a16:creationId xmlns:a16="http://schemas.microsoft.com/office/drawing/2014/main" id="{721FED64-2DD6-0CEC-5DE8-1FC1934A18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220839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AF7A51-A0F5-1E66-9612-FA7C7E97B251}"/>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adapting to face new challenges</a:t>
            </a:r>
          </a:p>
          <a:p>
            <a:pPr algn="ctr"/>
            <a:r>
              <a:rPr lang="en-CA" b="1">
                <a:latin typeface="Times New Roman" panose="02020603050405020304" pitchFamily="18" charset="0"/>
              </a:rPr>
              <a:t>(D1 Preparedness)</a:t>
            </a:r>
          </a:p>
        </p:txBody>
      </p:sp>
      <p:pic>
        <p:nvPicPr>
          <p:cNvPr id="3" name="Picture 2">
            <a:extLst>
              <a:ext uri="{FF2B5EF4-FFF2-40B4-BE49-F238E27FC236}">
                <a16:creationId xmlns:a16="http://schemas.microsoft.com/office/drawing/2014/main" id="{B9564611-66C8-1BE4-84F2-E77BC4CE38D6}"/>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8BD4FEF7-5B08-F66E-6FBC-64FCEE437E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563105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8DC647-9C2D-B10B-D8ED-CC15F30F9AC4}"/>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approaching life with intellectual curiosity</a:t>
            </a:r>
          </a:p>
          <a:p>
            <a:pPr algn="ctr"/>
            <a:r>
              <a:rPr lang="en-CA" b="1">
                <a:latin typeface="Times New Roman" panose="02020603050405020304" pitchFamily="18" charset="0"/>
              </a:rPr>
              <a:t>(D3 Preparedness)</a:t>
            </a:r>
          </a:p>
        </p:txBody>
      </p:sp>
      <p:pic>
        <p:nvPicPr>
          <p:cNvPr id="3" name="Picture 2">
            <a:extLst>
              <a:ext uri="{FF2B5EF4-FFF2-40B4-BE49-F238E27FC236}">
                <a16:creationId xmlns:a16="http://schemas.microsoft.com/office/drawing/2014/main" id="{BF3E7E6F-ACD6-89BD-1A80-AC75B2164DAF}"/>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50B607A8-7FF8-6108-6E1F-9FE0736811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100489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EF132E-70B1-B611-5900-737A4D62438F}"/>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thinking creatively</a:t>
            </a:r>
          </a:p>
          <a:p>
            <a:pPr algn="ctr"/>
            <a:r>
              <a:rPr lang="en-CA" b="1">
                <a:latin typeface="Times New Roman" panose="02020603050405020304" pitchFamily="18" charset="0"/>
              </a:rPr>
              <a:t>(D12 Preparedness)</a:t>
            </a:r>
          </a:p>
        </p:txBody>
      </p:sp>
      <p:pic>
        <p:nvPicPr>
          <p:cNvPr id="3" name="Picture 2">
            <a:extLst>
              <a:ext uri="{FF2B5EF4-FFF2-40B4-BE49-F238E27FC236}">
                <a16:creationId xmlns:a16="http://schemas.microsoft.com/office/drawing/2014/main" id="{58DD5C3B-E9C1-81C7-59E6-385C246A9D86}"/>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B8BA8D74-C908-9BCE-394B-8EC9C80D43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81599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7F6246-C245-8A3D-3D2D-BDF2094EDA6A}"/>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working independently</a:t>
            </a:r>
          </a:p>
          <a:p>
            <a:pPr algn="ctr"/>
            <a:r>
              <a:rPr lang="en-CA" b="1">
                <a:latin typeface="Times New Roman" panose="02020603050405020304" pitchFamily="18" charset="0"/>
              </a:rPr>
              <a:t>(D15 Preparedness)</a:t>
            </a:r>
          </a:p>
        </p:txBody>
      </p:sp>
      <p:pic>
        <p:nvPicPr>
          <p:cNvPr id="3" name="Picture 2">
            <a:extLst>
              <a:ext uri="{FF2B5EF4-FFF2-40B4-BE49-F238E27FC236}">
                <a16:creationId xmlns:a16="http://schemas.microsoft.com/office/drawing/2014/main" id="{6AE8FB9C-2D72-77C0-80A5-8A5BD6E07AEB}"/>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4BF3CDDB-B2F3-C12E-CA11-3E871E5099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997683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BFE5BB-F982-CD72-65E5-0620F2A454BD}"/>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246E8158-F3D9-A6BC-2CBE-034FC3EDD021}"/>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250373DB-9B79-5605-CA20-7DAD70730E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284084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221</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2022-12-18T22:06:09Z</dcterms:created>
  <dcterms:modified xsi:type="dcterms:W3CDTF">2022-12-18T22:06:11Z</dcterms:modified>
</cp:coreProperties>
</file>