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9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3" r:id="rId28"/>
    <p:sldId id="295" r:id="rId29"/>
    <p:sldId id="299" r:id="rId30"/>
    <p:sldId id="30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7"/>
    <p:restoredTop sz="94483" autoAdjust="0"/>
  </p:normalViewPr>
  <p:slideViewPr>
    <p:cSldViewPr snapToGrid="0">
      <p:cViewPr varScale="1">
        <p:scale>
          <a:sx n="18" d="100"/>
          <a:sy n="18" d="100"/>
        </p:scale>
        <p:origin x="224" y="17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C1BE3-82DE-4DE1-A0F7-4B84570F0879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3F70-F0A4-4254-AE20-2C450B95C7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65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0" dirty="0"/>
              <a:t>all combos for male vs female,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male vs other, all combos for male vs PNTA, all combos for female vs other, all combos for female vs PNTA,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PNTA </a:t>
            </a:r>
            <a:r>
              <a:rPr lang="en-CA" i="0" dirty="0"/>
              <a:t>for other vs PNTA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7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816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488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PNTA,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43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vs.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490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PNTA,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572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Male vs other, male vs PNTA, female vs other, female vs PNTA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917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other, male vs PNTA, female vs other,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528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PNTA,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24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others, female vs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211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other, male vs PNTA,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32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more than 8 hours </a:t>
            </a:r>
            <a:r>
              <a:rPr lang="en-CA" i="0" dirty="0"/>
              <a:t>for male vs female, </a:t>
            </a:r>
            <a:r>
              <a:rPr lang="en-CA" i="1" dirty="0"/>
              <a:t>less than 6 hours </a:t>
            </a:r>
            <a:r>
              <a:rPr lang="en-CA" i="0" dirty="0"/>
              <a:t>for male vs other, all combos for male vs PNTA, </a:t>
            </a:r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between 6-8 hours </a:t>
            </a:r>
            <a:r>
              <a:rPr lang="en-CA" i="0" dirty="0"/>
              <a:t>for female vs PNTA, 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478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other, male vs PNTA, female vs other,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114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600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489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others, female vs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518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Male vs female, Male vs other, male vs PNTA, female vs other, female vs PNTA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419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other, male vs PNTA, female vs other,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953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female, male vs PNTA,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4701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other, male vs PNTA, female vs other,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369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male vs female, all combos for male vs other, all combos for male vs PNTA, all combos for female vs other, all combos for female vs PNTA, </a:t>
            </a:r>
            <a:r>
              <a:rPr lang="en-CA" i="1" dirty="0"/>
              <a:t>Yes</a:t>
            </a:r>
            <a:r>
              <a:rPr lang="en-CA" i="0" dirty="0"/>
              <a:t> </a:t>
            </a:r>
            <a:r>
              <a:rPr lang="en-CA" i="0"/>
              <a:t>for other vs PNTA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9474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combinations except other vs. PNTA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2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others, female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1470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combinations except other vs.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11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69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vs.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35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802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18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Male vs other, male vs PNTA, female vs other, female vs PNTA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55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other vs PNTA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3F70-F0A4-4254-AE20-2C450B95C7E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47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56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73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06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0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05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5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63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00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6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72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3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BDD3-3918-45B0-8A59-DE04EFAD842A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B51C5C-56CA-76E3-9AD1-236EA1DF58AB}"/>
              </a:ext>
            </a:extLst>
          </p:cNvPr>
          <p:cNvSpPr txBox="1"/>
          <p:nvPr userDrawn="1"/>
        </p:nvSpPr>
        <p:spPr>
          <a:xfrm>
            <a:off x="341757" y="455676"/>
            <a:ext cx="290496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Gender of Respondents</a:t>
            </a:r>
          </a:p>
        </p:txBody>
      </p:sp>
    </p:spTree>
    <p:extLst>
      <p:ext uri="{BB962C8B-B14F-4D97-AF65-F5344CB8AC3E}">
        <p14:creationId xmlns:p14="http://schemas.microsoft.com/office/powerpoint/2010/main" val="4135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C96E6D-DF53-696C-B485-0F2A72CB6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550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D02DA-2F88-F8B1-A7B3-16FE9B121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314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48FC02-FD28-43C7-DD81-7E8800012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4637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A0D07C-0E00-270F-110B-7280B57DD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047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A8448D-B9DD-6D87-87F0-F841BF6F2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2893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815EF2-C122-B20E-CB04-5C1ED48CC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415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BD3CB8-38D3-F7F6-4997-2239715E6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6795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0D528F-B71E-081D-426B-12F6D33ED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48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72B020-0F74-6031-ABA4-8D3B13AE5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577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B817B-F035-A5A2-115C-F0995A205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5244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E7DCB0-0DB5-D751-A8D6-C89EC23F1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633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EEF10D-C0D3-2E2B-05E2-67692B8F2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05289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35D54E-E7BE-8398-79EA-51FA00BDB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9074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C9C29A-A8A6-8179-9104-460A1703E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8568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37598A-93ED-F9D2-5E84-94AEE12AD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7219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329351-DA2D-BB2A-428E-779CB822E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147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BD2737-921D-5494-BB1C-0233F7770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5373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1B5152-061F-59B3-BFBA-0966256C0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62537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8DB418-3007-2484-DBCF-ED6A651E0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563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835D19-4D2A-26A8-06EE-DCF244DE0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6413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DBB1B7-5058-6AB1-58B9-9F26079BF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5695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B3B055-A06A-3DC0-A73F-C613D2134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507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5910B9-E637-8391-EED0-A5B0F0B84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902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E32FD1-D391-0268-5ECB-038F9654B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3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D9C82-AFAE-D752-6E52-1D710C61B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311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4A8AB-A5C8-696B-9738-4085B27EF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383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FCB1EA-0F0F-43D9-2174-DA5A34EC3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002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555887-BA26-E91F-1310-AEDB0A123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936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3EBED7-D2BE-1D3C-F448-7A7024B0B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103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76E177-0734-2210-4A2D-1F155F104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72574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297</TotalTime>
  <Words>405</Words>
  <Application>Microsoft Macintosh PowerPoint</Application>
  <PresentationFormat>On-screen Show (4:3)</PresentationFormat>
  <Paragraphs>60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11</cp:revision>
  <dcterms:created xsi:type="dcterms:W3CDTF">2022-12-12T21:53:38Z</dcterms:created>
  <dcterms:modified xsi:type="dcterms:W3CDTF">2022-12-15T18:22:29Z</dcterms:modified>
</cp:coreProperties>
</file>