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5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175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96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932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28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651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5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86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533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6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11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06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154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EB725-EF56-4DD8-9683-2D0143AC86AB}" type="datetimeFigureOut">
              <a:rPr lang="en-CA" smtClean="0"/>
              <a:t>2025-01-22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D7FB1-BC89-443F-903D-E34A239024F5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58494C-CE0C-B861-4336-F09C8A4ED4FD}"/>
              </a:ext>
            </a:extLst>
          </p:cNvPr>
          <p:cNvSpPr txBox="1"/>
          <p:nvPr userDrawn="1"/>
        </p:nvSpPr>
        <p:spPr>
          <a:xfrm>
            <a:off x="341757" y="455676"/>
            <a:ext cx="452880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Population of Students in Grades 9-12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64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243C325-AD95-931D-0105-ED8335417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79570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215E36-C0D3-71E0-75B2-56A9F604D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91406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369F75-E813-957B-99EB-BAC1B2AE2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96987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3B67A9-0EA4-F35A-E96D-F3F633A7E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37850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73FA94-954E-4D85-0F74-B9E77CC57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46767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DA32A4-E2FB-5849-D71B-91C796670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5837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9E604A-143C-EAFA-D28E-A44AA8C88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88219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B498A8-6409-7EDE-49E7-396F28E87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19310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2BD663-93C6-F9EA-588E-72D2507CA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8591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F8F75C-1751-4CBF-ED11-CFAD7C2EA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58683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3D38EB-65C5-EA29-24C2-77DDDFF617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1681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EB1A63-7999-11AB-543C-4B4C0F089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77300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1BA1F9-FCDA-394C-1281-535DD0F65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4120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7E9BF7-D74B-0C0C-408B-72BB7C05A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804452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C47800-C5D7-93EB-5565-2629D83E0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64119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79BB64-B076-874D-B2E0-EC1E8BF71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02611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A27478-6E94-0C56-F0E9-8620E1B0F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81867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F5DD91-5776-6EFE-E86E-5542E7AFA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350927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BDAED14-AAD3-09A3-FDD2-E24985D0D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13651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273FCD-FA73-D54E-8A93-C6969931C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99091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FA7732-754F-4A86-5B3C-9968731FA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79527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E5C43B-D4E7-4B70-A172-917342FAA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0183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AF37F5-E255-8822-4877-5FC0356FF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87291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12A361-085C-D29C-1569-98DF34197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502365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7F80C0-5623-F640-8D83-D3B4A8528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735413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01E762-86B2-7D10-0ED4-8EB8D3FF4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806987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911C50-931C-7188-50BD-2BD8E47F0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421044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6E68A7-6DC0-B5BB-351C-52B2D8DCF1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97197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3AC9CE-3251-B66A-D528-09E936225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369020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649D80-BE72-CFB9-6D4B-B9713108A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105087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5A4E30-5CFB-78EB-E156-26B1707E0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230568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1D9D00-41A1-7547-E570-79EC037F4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464829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E99FE3-FA0C-E279-566F-4D0F7DC6F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7594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60AF50-CD08-2424-C43E-292CC96A9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41179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B7F410C-6EEC-73B2-303C-A0359E8EA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749314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FEDB8FA-9782-7F9B-5F3A-A1C9A3485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933784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23015F-6CBB-CFD9-6EEB-12C537551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444325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3DC951-0214-D82D-E839-55085CA9D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622924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B4E89CA-22F9-0E59-56F5-D27EEE743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013350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95D1BB8-01CB-381F-B6EA-0282C245C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683323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4D18DB6-FC58-A888-FEC6-67EB2C1CF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416846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2EC8F3-8FED-54EC-B3F9-9F8727E55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719941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050637-A6CF-7D2C-ABA5-4AD670821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697351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3D1CDE-1DE6-3C32-4F4C-52B1D9CAC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013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79DF54-64B3-00EB-2CC4-2C0A74F68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892343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1745A5-D57A-BB1C-A6ED-24DFDB7B2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192836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93C5F8-E80D-5612-0432-AA701CEC9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492391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FE33A3-8CD8-5E6F-95D1-935AC52E6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287814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FC7C86-562F-B874-35A5-DAE664FA4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81759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704E07-90E4-0C8E-096E-4863D6DE2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228877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D8F496-0A18-2A9B-FF35-A9B7505A7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41467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175356-3AFD-B94C-BB7C-D30352E1F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7359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D17ED0-BE83-9553-72A9-FE97E94A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1135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2DF319-D54A-127E-0A53-1C619034F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78154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5301E9-E391-F4D8-AE46-8CA55B4FF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2781719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17</TotalTime>
  <Words>0</Words>
  <Application>Microsoft Office PowerPoint</Application>
  <PresentationFormat>On-screen Show (4:3)</PresentationFormat>
  <Paragraphs>0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4</cp:revision>
  <dcterms:created xsi:type="dcterms:W3CDTF">2024-12-09T17:14:59Z</dcterms:created>
  <dcterms:modified xsi:type="dcterms:W3CDTF">2025-01-22T20:57:16Z</dcterms:modified>
</cp:coreProperties>
</file>