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8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80" r:id="rId16"/>
    <p:sldId id="282" r:id="rId17"/>
    <p:sldId id="283" r:id="rId18"/>
    <p:sldId id="284" r:id="rId19"/>
    <p:sldId id="285" r:id="rId20"/>
    <p:sldId id="286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2"/>
    <p:restoredTop sz="86796"/>
  </p:normalViewPr>
  <p:slideViewPr>
    <p:cSldViewPr snapToGrid="0">
      <p:cViewPr varScale="1">
        <p:scale>
          <a:sx n="48" d="100"/>
          <a:sy n="48" d="100"/>
        </p:scale>
        <p:origin x="200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D949B-DE89-477A-B106-68BF22EA319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E28F0-7C79-4BB7-8432-E34721D492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97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Female</a:t>
            </a:r>
            <a:r>
              <a:rPr lang="en-CA" i="0" dirty="0"/>
              <a:t> for less than 1 hour vs 1-2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and </a:t>
            </a:r>
            <a:r>
              <a:rPr lang="en-CA" i="1" dirty="0"/>
              <a:t>PNTA </a:t>
            </a:r>
            <a:r>
              <a:rPr lang="en-CA" i="0" dirty="0"/>
              <a:t>for less than 1 hour vs 2-3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less than 1 hour vs 3-4 hours,</a:t>
            </a:r>
            <a:r>
              <a:rPr lang="en-CA" i="1" dirty="0"/>
              <a:t> 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less than 1 hour vs 4-5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less than 1 hour vs 5+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1-2 hours vs 2-3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1-2 hours vs 3-4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1-2 hours vs 4-5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 </a:t>
            </a:r>
            <a:r>
              <a:rPr lang="en-CA" i="0" dirty="0"/>
              <a:t>for 1-2 hours vs 5+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2-3 hours vs 4-5 hours, </a:t>
            </a:r>
            <a:r>
              <a:rPr lang="en-CA" i="1" dirty="0"/>
              <a:t>other </a:t>
            </a:r>
            <a:r>
              <a:rPr lang="en-CA" i="0" dirty="0"/>
              <a:t>and </a:t>
            </a:r>
            <a:r>
              <a:rPr lang="en-CA" i="1" dirty="0"/>
              <a:t>PNTA</a:t>
            </a:r>
            <a:r>
              <a:rPr lang="en-CA" i="0" dirty="0"/>
              <a:t>, for 2-3 hours vs 5+ hours, </a:t>
            </a:r>
            <a:r>
              <a:rPr lang="en-CA" i="1" dirty="0"/>
              <a:t>male </a:t>
            </a:r>
            <a:r>
              <a:rPr lang="en-CA" i="0" dirty="0"/>
              <a:t>for 3-4 hours vs 4-5 hours, 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female </a:t>
            </a:r>
            <a:r>
              <a:rPr lang="en-CA" i="0" dirty="0"/>
              <a:t>for 4-5 hours and 5+ hours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25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vs 5+ hours, 1-2 hours vs 2-3 hours, 1-2 hours vs 3-4 hours, 1-2 hours vs 4-5 hours, 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92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5328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3-4 hours, 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236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1-2 hours vs 5+ hours, 2-3 hours vs 5+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953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3-4 hours, 1-2 hours vs 4-5 hours, 1-2 hours vs </a:t>
            </a:r>
            <a:r>
              <a:rPr lang="en-CA" dirty="0" err="1"/>
              <a:t>vs</a:t>
            </a:r>
            <a:r>
              <a:rPr lang="en-CA" dirty="0"/>
              <a:t>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2004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3-4 hours, less than 1 hour vs 4-5 hours, less than 1 hour vs 5+ hours, 1-2 hours vs 3-4 hours, 1-2 hours vs 4-5 hours, 1-2 hours vs 5+ hours, 2-3 hours vs 3-4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0205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2-3 hours, less than 1 hour vs 3-4 hours, less than 1 hour vs 4-5 hours, less than 1 hour vs 5+ hours, 1-2 hours vs 3-4 hours, 1-2 hours vs 4-5 hours, 1-2 hours vs 5+ hours, 2-3 hours vs 3-4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96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077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5+ hours, 1-2 hours vs 3-4 hours, 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5736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5+ hours, 1-2 hours vs 3-4 hours, 1-2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48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3-4 hours, Less than 1 hour vs 4-5 hours, Less than 1 hour vs 5+ hours, 1-2 hours vs 3-4 hours, 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347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3-4 hours, less than 1 hour vs 5+ hours, 1-2 hours vs 3-4 hours, 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4177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5+ hours, 1-2 hours vs 3-4 hours, 1-2 hours vs 5+ hours, 2-3 hours vs 3-4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846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vs 2-3 hours, less than 1 hour vs 3-4 hours, less than 1 hour vs 4-5 hours, less than 1 hour vs 5+ hours, 1-2 hours vs 3-4 hours, 1-2 hours vs 5+ hours, 2-3 hours vs 5+ hours, 3-4 hours vs 5+ hours, 4-5 hours vs 5+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2772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vs 2-3 hours, less than 1 hour vs 3-4 hours, less than 1 hour vs 4-5 hours, less than 1 hour vs 5+ hours, 1-2 hours vs 3-4 hours, 1-2 hours vs 5+ hours, 2-3 hours vs 5+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027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vs 3-4 hours, less than 1 hour vs 5+ hours, 1-2 hours vs 3-4 hours, 1-2 hours vs 5+ hours, 2-3 hours vs 5+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2265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vs 3-4 hours, less than 1 hour vs 4-5 hours, less than 1 hour vs 5+ hours, 1-2 hours vs 3-4 hours, 1-2 hours vs 4-5 hours, 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72870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1985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3-4 hours, less than 1 hour vs 4-5 hours, less than 1 hour vs 5+ hours, 1-2 hour vs 3-4 hours, 1-2 hours vs 4-5 hours, 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3043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less than 1 hour vs 5+ hours, all combos for 1-2 hours vs 4-5 hours, all combos for 1-2 hours vs 5+ hours, all combos for 2-3 hours vs 4-5 hours, all combos for 2-3 hours vs 5+ hours, all combos for 3-4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041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5+ hours, 1-2 hours vs 4-5 hours, 1-2 hours vs 5+ hours, 2-3 hours vs 5+ hours, 3-4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38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3-4 hours, Less than 1 hour vs 4-5 hours, Less than 1 hour vs 5+ hours, 1-2 hours vs 3-4 hours, 1-2 hours vs 4-5 hours, 1-2 hours vs 5+ hours, 2-3 hours vs 3-4 hours, 2-3 hours vs 4-5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1900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Less than 1 hour vs 5+ hours, 1-2 </a:t>
            </a:r>
            <a:r>
              <a:rPr lang="en-CA" dirty="0"/>
              <a:t>hours vs 4-5, 1-2 hours vs 5+ hours</a:t>
            </a:r>
            <a:r>
              <a:rPr lang="en-CA"/>
              <a:t>, 2-3 hours vs 4-5 hours, 2-3 </a:t>
            </a:r>
            <a:r>
              <a:rPr lang="en-CA" dirty="0"/>
              <a:t>hours vs 5+ hours</a:t>
            </a:r>
            <a:r>
              <a:rPr lang="en-CA"/>
              <a:t>, 3-4 hours vs 4-5 hours, 3-4 </a:t>
            </a:r>
            <a:r>
              <a:rPr lang="en-CA" dirty="0"/>
              <a:t>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796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5+ hours, 1-2 hours vs 2-3 hours, 1-2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78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3-4 hours, less than 1 hour vs 5+ hours, 1-2 hours vs 3-4 hours, 1-2 hours vs 5+ hours, 2-3 hours vs 3-4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825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3-4 hours, less than 1 hour vs 4-5 hours, less than 1 hour vs 5+ hour, 1-2 hours vs 3-4 hours, 1-2 hours vs 4-5 hours, 1-2 hours vs 5+ hours, 2-3 hours vs 3-4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6594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3-4 hours, less than 1 hour vs 5+ hours, 1-2 hours vs 3-4 hours, 1-2 hours vs 4-5 hours, 1-2 hours vs 5+ hours, 2-3 hours vs 3-4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89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5+ hours, 1-2 hours vs 3-4 hours, 1-2 hours vs 5+ hours, 2-3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9908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1-2 hours vs 3-4 hours, 1-2 hours vs 5+ hours, 2-3 hours vs 3-4 hours, 2-3 hours vs 5+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E28F0-7C79-4BB7-8432-E34721D4924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27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2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55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83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39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723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23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12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66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29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0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23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FBE6-B18C-4EE7-806B-69A21A2F2947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4DB44A-B084-1FEE-C48A-DA48D53E6AF4}"/>
              </a:ext>
            </a:extLst>
          </p:cNvPr>
          <p:cNvSpPr txBox="1"/>
          <p:nvPr userDrawn="1"/>
        </p:nvSpPr>
        <p:spPr>
          <a:xfrm>
            <a:off x="341757" y="455676"/>
            <a:ext cx="477246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Social Media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5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DF22BE-ED98-A986-02B7-9E52305AF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797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2BA8F3-2F84-F2A0-E99A-3F4A9CB0B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3894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ED9B3B-280E-9176-8B13-28795D991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80820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003862-DC13-11D3-1A58-699C6BEC7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14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1BDBDB-9E09-1DD5-6882-71A3F28C1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7624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E06766-CD06-9241-B4AB-FFC9A82DF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7907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A05927-0853-4F30-B78E-2192AAD40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2247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5A6F48-8E8C-CF3F-9BD0-309E465BA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47194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70FCC8-01E1-C5F6-E626-346E778ED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25079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C21AF0-A6E9-53A4-D6D9-9E2785B19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87154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41B207-918D-6535-1605-9D1AD87E3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8234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51409F-573E-692A-8FD4-D213FB313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5047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3BF638-B10A-8564-6DD2-7895410FB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66771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85274E-D18E-27EF-8EA7-2761AECA7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65718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87438-0BAB-61C9-DD30-14B47533B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77922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DC440E-483F-850A-2455-BF565D246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8842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7DFF78-497A-3D5E-1FE2-9C3767C4F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00134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394D33-94EB-F121-1768-970BBB09C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37795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F79351-BD63-CD44-C26F-EDFD2F9DB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90868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D49B26-661A-8232-F1B3-AF1254C8B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8823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9B4234-81B4-5DDF-CE16-10208ECBC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40589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772854-AE5D-ABCC-65F8-B0FFC21DC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2613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AE9DEE-9D4C-FB78-CA28-184B3D2BD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6111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54F5CB-FDB1-F020-F7AC-441DC246E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268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4536AF-14F0-B820-C3D8-D4BE9107D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7197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E1D3CE-4614-33DB-A7D1-222E4D678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4150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AEA70E-9923-2E39-80A8-89A58C17E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0512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4E3DC7-0C91-F966-4485-C0320813F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539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602B38-6DE2-2E9D-A10D-2786B9492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8323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224C56-421A-F05C-D593-9949E728B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249792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1047</TotalTime>
  <Words>1256</Words>
  <Application>Microsoft Macintosh PowerPoint</Application>
  <PresentationFormat>On-screen Show (4:3)</PresentationFormat>
  <Paragraphs>60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10</cp:revision>
  <dcterms:created xsi:type="dcterms:W3CDTF">2022-12-12T21:56:22Z</dcterms:created>
  <dcterms:modified xsi:type="dcterms:W3CDTF">2022-12-15T18:49:45Z</dcterms:modified>
</cp:coreProperties>
</file>