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5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0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186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888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1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17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93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6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16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42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70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77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47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EF733-D728-428F-8A3D-44F548FF1696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F9C68-1CCB-4A60-BF35-94B054AFD4B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44DBFE-8CB3-3F3A-4F88-60285C513853}"/>
              </a:ext>
            </a:extLst>
          </p:cNvPr>
          <p:cNvSpPr txBox="1"/>
          <p:nvPr userDrawn="1"/>
        </p:nvSpPr>
        <p:spPr>
          <a:xfrm>
            <a:off x="341757" y="455676"/>
            <a:ext cx="452880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Hours Spent on Homework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95D69C-A1AB-A142-5E2A-4DABE7289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28155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630FDB-D88C-EE43-3720-EF55585DE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1480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1C95B8-34E8-6450-8422-1DF7A7C68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4027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37B8B4-C803-0061-818B-51CB0F7EE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75859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E4946E-10F0-BFE3-96D5-780D97526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22595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C8C0EF-F9A9-A8BE-D48C-47FDAFEFE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86860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A3A1A9-7C07-4D95-69F3-D83FA7671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84970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C8B7C1-3C38-6640-6788-F2751291C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32617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073746-2516-2B6E-7043-51A8EF7A2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93220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2ED912-C7D3-5CA7-378B-55F2FCD89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46248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FA577B-2912-7549-B2EE-E62690B55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891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B52718-CC89-038A-50D8-33A18F9DB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94101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BD76D1-0FE2-ABD7-2050-D022D116D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99983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DEDB9F-F3C6-4862-C1E0-B5C8388EE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1667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01B084-824A-3479-F41A-898BB90D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83182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BF210E-22B6-6128-EB62-FA771F6A4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53816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A067D3-B28B-AE86-10C1-DE6EE6711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42883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71BDB8-E241-9358-A5BD-7FCDB6F83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7946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50BF5B-CA07-214F-1019-F5EF37866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59218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E3B0D8-F8B3-1B53-F88D-C8D925C2D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3341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A5F3A8-C45D-1F5C-A67D-81026EF36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77231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1DBB51-948F-A241-FC6D-F0AE13F2C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8319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991DA0-7E53-DA27-E8D1-8BF9007EB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47929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4C447E-C7EC-9E9F-F492-4DBED4EED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13294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42A04D-9E82-354E-B8AF-6121A9F5A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5625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90713B-BBFC-D9EC-A42D-1E05B86E2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514360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3F8297-2B11-3086-9225-875B5CDE3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6408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C6D32F-430D-B323-E4FF-94C392699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22240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644F75-A424-51D9-E823-1E54031E1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18270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A63F17-29A6-6F1D-BCFE-C9E7A4ED6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93447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CE624B-F83B-8421-C878-24B88C12D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696306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67165E-5505-0622-A850-AB9402AA9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37863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6BD762-090D-2997-9BC9-350248967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1650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A9D523-2EFC-F536-84E6-6243CC353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68048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36656D-02CB-84EB-A145-14B3F15CA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932587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881E4D-9503-1E5E-1D24-05DD82CCE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310187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385A1F-B1BD-EA6E-57D2-B7C335D3D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84982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88EE50-A17E-5E9A-1D81-F6234B00D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795418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0F6AB8-2B14-8E65-B098-E14A07A4F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775853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4BFEE8-B13F-BFD2-162C-22ACCF900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512006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63E25D-5AF4-BBC9-AD69-EACB96C08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25134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74D823-DEF8-B9E3-4346-5FA498028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319048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B65DB1-39C2-D6E1-391F-5DB1F8E62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14983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97A89B-9154-FD0F-E8D3-617B2028E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3501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5515D2-4D77-AF25-AEE9-5F6B0C72A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438326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D5F08F-9098-0D0E-54B8-4A2FCC951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54390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5092DD-33B2-F205-3535-FD81E9CBC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86750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246F16-9C99-4506-AA38-27C24F986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570648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CA3604-5D1F-19DF-A61F-30D329EA7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974351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4AA3EA-3755-8BAA-0E10-EB83C3BBF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220469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C3C862-012F-4822-6F79-DD7599D80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14971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C200C0-DBBE-5036-689C-D3FD09E8A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0628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772BCF-A865-B8D6-09BF-A8549A390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2268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47D7A2-0A38-3BF0-2771-483AC1584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6196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559901-93E0-5A07-39DD-704528FFA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7077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707B06-F57C-B156-AD42-D13B2B34D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293838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16</TotalTime>
  <Words>0</Words>
  <Application>Microsoft Office PowerPoint</Application>
  <PresentationFormat>On-screen Show (4:3)</PresentationFormat>
  <Paragraphs>0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3</cp:revision>
  <dcterms:created xsi:type="dcterms:W3CDTF">2024-12-09T17:13:12Z</dcterms:created>
  <dcterms:modified xsi:type="dcterms:W3CDTF">2024-12-10T20:02:02Z</dcterms:modified>
</cp:coreProperties>
</file>