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5" r:id="rId5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209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F733-D728-428F-8A3D-44F548FF1696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F9C68-1CCB-4A60-BF35-94B054AFD4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91868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F733-D728-428F-8A3D-44F548FF1696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F9C68-1CCB-4A60-BF35-94B054AFD4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8889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F733-D728-428F-8A3D-44F548FF1696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F9C68-1CCB-4A60-BF35-94B054AFD4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815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F733-D728-428F-8A3D-44F548FF1696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F9C68-1CCB-4A60-BF35-94B054AFD4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6173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F733-D728-428F-8A3D-44F548FF1696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F9C68-1CCB-4A60-BF35-94B054AFD4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4935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F733-D728-428F-8A3D-44F548FF1696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F9C68-1CCB-4A60-BF35-94B054AFD4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3619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F733-D728-428F-8A3D-44F548FF1696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F9C68-1CCB-4A60-BF35-94B054AFD4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9166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F733-D728-428F-8A3D-44F548FF1696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F9C68-1CCB-4A60-BF35-94B054AFD4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7429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F733-D728-428F-8A3D-44F548FF1696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F9C68-1CCB-4A60-BF35-94B054AFD4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709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F733-D728-428F-8A3D-44F548FF1696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F9C68-1CCB-4A60-BF35-94B054AFD4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077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F733-D728-428F-8A3D-44F548FF1696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F9C68-1CCB-4A60-BF35-94B054AFD4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3479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EF733-D728-428F-8A3D-44F548FF1696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F9C68-1CCB-4A60-BF35-94B054AFD4BB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44DBFE-8CB3-3F3A-4F88-60285C513853}"/>
              </a:ext>
            </a:extLst>
          </p:cNvPr>
          <p:cNvSpPr txBox="1"/>
          <p:nvPr userDrawn="1"/>
        </p:nvSpPr>
        <p:spPr>
          <a:xfrm>
            <a:off x="341757" y="455676"/>
            <a:ext cx="4528804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2000">
                <a:latin typeface="Arial" panose="020B0604020202020204" pitchFamily="34" charset="0"/>
              </a:rPr>
              <a:t>Number of Hours Spent on Homework</a:t>
            </a:r>
            <a:endParaRPr lang="en-C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529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995D69C-A1AB-A142-5E2A-4DABE7289F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628155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6630FDB-D88C-EE43-3720-EF55585DEC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114801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B1C95B8-34E8-6450-8422-1DF7A7C68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940271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F37B8B4-C803-0061-818B-51CB0F7EEB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275859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0E4946E-10F0-BFE3-96D5-780D97526B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022595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1C8C0EF-F9A9-A8BE-D48C-47FDAFEFE2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86860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0A3A1A9-7C07-4D95-69F3-D83FA7671A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84970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7C8B7C1-3C38-6640-6788-F2751291C6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326174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0073746-2516-2B6E-7043-51A8EF7A20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1932207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12ED912-C7D3-5CA7-378B-55F2FCD898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4462483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9FA577B-2912-7549-B2EE-E62690B55A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98915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9B52718-CC89-038A-50D8-33A18F9DB4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941014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6BD76D1-0FE2-ABD7-2050-D022D116D6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0999837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0DEDB9F-F3C6-4862-C1E0-B5C8388EE4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166749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F01B084-824A-3479-F41A-898BB90D3E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831824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6BF210E-22B6-6128-EB62-FA771F6A4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5538163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FA067D3-B28B-AE86-10C1-DE6EE67110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428831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771BDB8-E241-9358-A5BD-7FCDB6F837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4679462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550BF5B-CA07-214F-1019-F5EF37866B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592182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CE3B0D8-F8B3-1B53-F88D-C8D925C2D9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5933413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AA5F3A8-C45D-1F5C-A67D-81026EF362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2772314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01DBB51-948F-A241-FC6D-F0AE13F2C7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083191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8991DA0-7E53-DA27-E8D1-8BF9007EB9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479299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C4C447E-C7EC-9E9F-F492-4DBED4EED4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0132948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842A04D-9E82-354E-B8AF-6121A9F5A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656253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F90713B-BBFC-D9EC-A42D-1E05B86E21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2514360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63F8297-2B11-3086-9225-875B5CDE3E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564087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0C6D32F-430D-B323-E4FF-94C3926994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5222403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2644F75-A424-51D9-E823-1E54031E1D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518270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AA63F17-29A6-6F1D-BCFE-C9E7A4ED63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934470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0CE624B-F83B-8421-C878-24B88C12D7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696306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C67165E-5505-0622-A850-AB9402AA97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378632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66BD762-090D-2997-9BC9-350248967E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116506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8A9D523-2EFC-F536-84E6-6243CC353B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9680486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536656D-02CB-84EB-A145-14B3F15CA7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932587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5881E4D-9503-1E5E-1D24-05DD82CCEC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310187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C385A1F-B1BD-EA6E-57D2-B7C335D3D5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2849829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F88EE50-A17E-5E9A-1D81-F6234B00D0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795418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A0F6AB8-2B14-8E65-B098-E14A07A4FF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7758534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24BFEE8-B13F-BFD2-162C-22ACCF900C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512006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463E25D-5AF4-BBC9-AD69-EACB96C085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5251349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174D823-DEF8-B9E3-4346-5FA4980288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9319048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1B65DB1-39C2-D6E1-391F-5DB1F8E620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2149835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A97A89B-9154-FD0F-E8D3-617B2028E6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35012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25515D2-4D77-AF25-AEE9-5F6B0C72A1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4383265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CD5F08F-9098-0D0E-54B8-4A2FCC951F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9543902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95092DD-33B2-F205-3535-FD81E9CBC0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6867502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A246F16-9C99-4506-AA38-27C24F9861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05706484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0CA3604-5D1F-19DF-A61F-30D329EA78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89743517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64AA3EA-3755-8BAA-0E10-EB83C3BBF9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12204693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CC3C862-012F-4822-6F79-DD7599D80A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149712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2C200C0-DBBE-5036-689C-D3FD09E8A7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506285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9772BCF-A865-B8D6-09BF-A8549A3902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22688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F47D7A2-0A38-3BF0-2771-483AC1584B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056196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0559901-93E0-5A07-39DD-704528FFA3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47077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B707B06-F57C-B156-AD42-D13B2B34D2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29383868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3" id="{F19D5575-68EE-4BB2-A16C-FAF0D92B6594}" vid="{5DFFBD4C-8A1E-48A0-A5FD-DA9964561F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Theme43</Template>
  <TotalTime>16</TotalTime>
  <Words>0</Words>
  <Application>Microsoft Office PowerPoint</Application>
  <PresentationFormat>On-screen Show (4:3)</PresentationFormat>
  <Paragraphs>0</Paragraphs>
  <Slides>56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0" baseType="lpstr">
      <vt:lpstr>Arial</vt:lpstr>
      <vt:lpstr>Calibri</vt:lpstr>
      <vt:lpstr>Calibri Light</vt:lpstr>
      <vt:lpstr>Theme43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Kevin Graham</dc:creator>
  <cp:lastModifiedBy>Kevin Graham</cp:lastModifiedBy>
  <cp:revision>3</cp:revision>
  <dcterms:created xsi:type="dcterms:W3CDTF">2024-12-09T17:13:12Z</dcterms:created>
  <dcterms:modified xsi:type="dcterms:W3CDTF">2024-12-10T20:02:02Z</dcterms:modified>
</cp:coreProperties>
</file>