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15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8066-A215-B29A-4C24-A93FE100B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E1A46-3477-22C3-C995-A30756FBF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60859-EF33-9861-DCCA-A80E60D0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E966D-8E3F-0249-BDEC-4DA42513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C591F-2098-A613-F337-2125212B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72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DC96-0DE1-2E9D-4494-F8D8A39B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0415A-2BE3-BB86-199E-AD41CE30E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AA7C7-FD20-8A1A-F926-627812FA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37E7F-8CF2-5F23-40B7-7FDC5873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EF229-873B-E7D6-DF1B-70D247EB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684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A9B0FA-F769-2AD9-4742-D4E3282AA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C61C5-1516-3353-FE86-FC3A2A8F8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105CE-3797-6C46-E6E5-645E6732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8E74E-41EF-407F-89F6-DC60E841F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E6E25-2811-7ED1-1C51-BBAE29AC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536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7D53-E400-68AC-05D2-F72E5319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20339-07A6-68E3-6986-3BE7F091E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19F7A-F6C6-FF5B-FF2E-5E49933A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6E057-E9E3-BA86-4CE7-65D490BA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B1DA5-F4EA-BE99-968F-253B8FDD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18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D29B3-5A94-DBB9-01AE-B4979D96C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292DD-6BE6-3A54-1A00-5CAA093DF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0A5FA-FB21-D456-3AF0-FDDE172F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DE31A-2905-7D24-829D-74357E3C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9D67A-2779-533A-5EAA-06C3A660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03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53A2-0615-F172-EBAA-6322D126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F36F-E0F6-EB82-CD9A-FE72FD42A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343F9-014F-C716-9573-334E5E8F3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038C2-C6E1-64EA-2419-9C072116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CA0D5-4719-81D4-225A-33999ED2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C4491-48C0-40F6-D191-FA3CA2B3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71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809A-2CD7-BAFB-F721-539BD8CA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0C31C-7882-9891-F03E-21EB5153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24D4E-12FF-0FAE-47F0-CB2809B12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924B5-66B1-3705-C614-71A124A52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3850F-7F69-A716-0CBF-66CF91C18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41A1A-1DC8-C9E0-D7D4-F68A8730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E6262A-3F86-9BFE-62B5-F99D5AF58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247E5C-2A11-BD00-C4DC-A5076990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18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218F-24B9-77F7-27CB-3A3C1612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D929-8F58-9AA6-CFE3-C21E1729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EE4BD-B294-3C06-8E54-5F4E4032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1DBA1-D9D1-9F5A-A48E-5F5B1EE5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870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D0B910-0AE2-3C16-EACA-5384B7B6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5FD3C-AE48-7267-04D9-EA1A35AB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D0161-1344-75CE-CD5E-9361F405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622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907D-D5FC-1B06-BD73-195A0D09C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B71F2-FDA0-019C-6EC6-B3EC9ADE2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4463F-6A48-86F1-6358-C3E8A2C72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161B2-7E10-152B-B809-AAD78DFA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4B932-7F65-B6F5-D40B-AACD49C94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53B33-BF57-E8B3-10FD-B1018117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911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FF0C9-1DE8-8439-9E07-CA4DC286C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A95D6-1E7D-662F-019E-0A8CDAE92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96B6A-9306-22F8-D8F4-43948929F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01BA1-6AD8-9969-7D85-F31EEB6C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31FC4-31AD-FE76-0D26-A36A2453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D1EE5-B85A-7A07-CBDA-E0CD32AC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66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A62ED-1C0C-435C-8C4D-C57C0EDE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2881B-A9C0-687A-E744-DF93358B9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8B6D8-956F-2DD4-1BF3-AD95DF37C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B0945C-153C-47B2-8F9C-094F12E2AA46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E563B-99A6-42B1-DC82-1271825E7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EE094-1FE1-8CA7-59B2-41E385277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7F7887-DEE0-4627-B7C8-5D94E049A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85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14321C-B38D-14AB-9629-F9B29E50475A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I feel capable of handling the day-to-day academic workload.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C00FB4-CDE1-412E-2490-749895108D4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5DBE6B-9FE2-9B1B-FE27-CD533047A1E5}"/>
              </a:ext>
            </a:extLst>
          </p:cNvPr>
          <p:cNvSpPr txBox="1"/>
          <p:nvPr/>
        </p:nvSpPr>
        <p:spPr>
          <a:xfrm>
            <a:off x="1016000" y="29210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5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F24678-4F72-B32F-8A62-6BCF943D530B}"/>
              </a:ext>
            </a:extLst>
          </p:cNvPr>
          <p:cNvSpPr txBox="1"/>
          <p:nvPr/>
        </p:nvSpPr>
        <p:spPr>
          <a:xfrm>
            <a:off x="1651000" y="635000"/>
            <a:ext cx="8890000" cy="14773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'I feel capable of handling the day-to-day academic workload'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6A115A-5AEA-8DC1-D4A7-2DF9293A8AE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40CD03-EDCC-6934-CDE5-85176F75B99A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2 ranked correlations linked to 'I feel capable of handling the day-to-day academic workload'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9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9F7CF4-D0A7-7900-9F9B-C6B2FF0A0331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capable of handling the day-to-day academic workload.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(C7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9BFCF5-A820-8ACD-80A7-5270A578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30F6A7-0C52-4BD0-D9B9-335F68A6E6CE}"/>
              </a:ext>
            </a:extLst>
          </p:cNvPr>
          <p:cNvSpPr txBox="1"/>
          <p:nvPr/>
        </p:nvSpPr>
        <p:spPr>
          <a:xfrm>
            <a:off x="1016000" y="42672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33 other measures ranked below these 2 in terms of their correlation with 'I feel capable of handling the day-to-day academic workload'.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BC2B6D-A2FF-8089-C025-16D09423F0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7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291412-C265-ECF1-844A-3F55CAD400D8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Where does 'I feel capable of handling the day-to-day academic workload' rank?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1AF9A2-E21D-1B9C-B4FC-CABD30B64563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slides below display where 'I feel capable of handling the day-to-day academic workload' fits into the rankings for 0 other key measures in the survey. For each of the slides that follow, 'I feel capable of handling the day-to-day academic workload' rises to very near the top of 35 ranked measures. Tables shown here were selected if the 'I feel capable of handling the day-to-day academic workload' correlation coefficient was at or above 0.5.</a:t>
            </a:r>
            <a:endParaRPr lang="en-CA" sz="240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2C866-87F3-6425-1548-7B5ADEFF820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68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C1D2D9-F13A-54FD-4021-C577388D4696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73C3D5-0AB8-EB96-53F7-FD794CBE2D9E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F31DFC-DE08-2976-38D4-A0695AD1499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8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2</cp:revision>
  <dcterms:created xsi:type="dcterms:W3CDTF">2024-12-13T23:52:34Z</dcterms:created>
  <dcterms:modified xsi:type="dcterms:W3CDTF">2024-12-13T23:52:35Z</dcterms:modified>
</cp:coreProperties>
</file>