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175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325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950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190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298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94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1349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794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544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013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3401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134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5EF47-9CDB-4CB3-A877-EDB5352B2976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4681A-7379-493D-ACAF-47FBBF797C1C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352CA5-CEC3-CB02-BF72-A795B85490E0}"/>
              </a:ext>
            </a:extLst>
          </p:cNvPr>
          <p:cNvSpPr txBox="1"/>
          <p:nvPr userDrawn="1"/>
        </p:nvSpPr>
        <p:spPr>
          <a:xfrm>
            <a:off x="341757" y="455676"/>
            <a:ext cx="328666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Varied General Satisfaction</a:t>
            </a:r>
          </a:p>
        </p:txBody>
      </p:sp>
    </p:spTree>
    <p:extLst>
      <p:ext uri="{BB962C8B-B14F-4D97-AF65-F5344CB8AC3E}">
        <p14:creationId xmlns:p14="http://schemas.microsoft.com/office/powerpoint/2010/main" val="132581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40B7D3-17A0-F4C2-3344-02D7A7F2A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75556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536C11-469A-9E3A-0423-477CD5096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55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9243A3-B51C-46F9-3F99-D486DA432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58542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B1CC9F-1D47-D7E7-F2C3-9C05A0443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703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D766AD-1313-29F2-4E9E-C3C6BFE14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924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4F875E-804D-DD87-0850-4581B5EF0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83877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1AA40B-1DEB-6C5C-01CB-4DCCA1B41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05639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848742-C1D4-568E-CC2B-008F51655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237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C26017-3135-0EDB-77EA-C08267562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41804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A49EFF-49D3-4DD6-C059-F8B7AAB18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45537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4F0D2B-CBEC-555E-5247-8ABE42D28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76691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32C6FC-BEC0-8D91-AB34-171529867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30711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1D1907-83A2-36F6-52B7-2021D7BF8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90143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8F25E3-2A83-81D3-E191-2455F09ED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78846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0ED1DB-848F-24C1-9606-571506C2D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91233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004893-8C7C-77E9-6500-27FFB10CC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39435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5D8434-BA2B-7EDF-D6A1-AAFB3FFEE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89431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451EE8-51E2-673B-B1C1-20E8A9C5C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866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4994F0-EB3C-B5BE-5377-0F6233D6A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92060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CE579D-3066-684D-F9ED-977A85477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01165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A3CE7D-BC87-DAF7-447C-0D005379C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73323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806365-8F91-2511-E9DC-3AB4EEB2B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67890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45BC53-F287-8D07-FC92-474DD6227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38265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6ED4DA-64EC-7058-C8CB-BD30C0EFB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867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7EEE69-6623-F6B5-8921-DDB9417F8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2872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AF80C1-C492-81ED-958C-B2837708E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18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9C7CF2-C432-22AF-E416-E0EB29569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228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8B5E4C-7118-46C1-DA46-FFB007064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634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FF9517-E218-DF17-25F7-31AFAD2D1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5673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43B881-AC6F-0631-BABA-36183B61E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738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A6B86A-9768-C55D-5E50-4DEE2A7D3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8549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278388-A8A5-6245-D948-EF9466C99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2400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F3BE0B-D967-897E-9042-97969FDED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73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C6FF61-8696-434C-FA8B-DE48A6270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734066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1F284A-E15B-A873-7F15-DE3891C52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3867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D6DCC3-2B3A-D891-00C8-AAD0B4AF1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773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E0E70FD-5A21-9741-DD60-D586B7087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260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4479EAE-D4CD-0E60-F772-39750DBBC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4993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717A2E-52D0-A56E-F8B9-7BCA9CAC3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5308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8E4E2D-0856-9CC9-58B9-533EF03F5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244404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D89200-A71F-1314-084F-8BF4EFB3F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674944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7EC499-4CE6-984A-77D2-E255D18EC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167393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EFC3B3-E106-085A-A0AD-8CE4C34F8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449408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3548C1-3D71-3883-D2CF-59A5B85BB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4966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B68E516-0443-85F0-5A26-A96952F37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846496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5A7B13-5593-0E07-25D2-4C076EE8E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630937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578C01-1143-5A7B-E4AC-8C4BBB724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343905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5F7E0B-90A5-30EA-3F25-56417297D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812255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CCAAE0-D555-929F-6B9A-7F8602DA5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113018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1417A7-8F90-80B7-379A-EFFAAFA01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459960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263E7A-BFC4-4CC1-723A-1E756231E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183193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0FCC2C-DB90-E543-B53A-6A5AA2C4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28891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D5C936-DF32-D89C-F221-EE4303B6A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5113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03175E-79EA-58DC-2DB4-7A12ACDE6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01719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9C9B6B-DB24-FB62-7A74-8D1612E30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7002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1504A9-5B26-64AB-86DB-AA63E2E71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2907880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12</TotalTime>
  <Words>0</Words>
  <Application>Microsoft Office PowerPoint</Application>
  <PresentationFormat>On-screen Show (4:3)</PresentationFormat>
  <Paragraphs>0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5</cp:revision>
  <dcterms:created xsi:type="dcterms:W3CDTF">2024-12-14T17:30:57Z</dcterms:created>
  <dcterms:modified xsi:type="dcterms:W3CDTF">2025-01-22T20:54:40Z</dcterms:modified>
</cp:coreProperties>
</file>